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3" r:id="rId1"/>
  </p:sldMasterIdLst>
  <p:notesMasterIdLst>
    <p:notesMasterId r:id="rId94"/>
  </p:notesMasterIdLst>
  <p:handoutMasterIdLst>
    <p:handoutMasterId r:id="rId95"/>
  </p:handoutMasterIdLst>
  <p:sldIdLst>
    <p:sldId id="256" r:id="rId2"/>
    <p:sldId id="286" r:id="rId3"/>
    <p:sldId id="287" r:id="rId4"/>
    <p:sldId id="288" r:id="rId5"/>
    <p:sldId id="289" r:id="rId6"/>
    <p:sldId id="285" r:id="rId7"/>
    <p:sldId id="290" r:id="rId8"/>
    <p:sldId id="315" r:id="rId9"/>
    <p:sldId id="317" r:id="rId10"/>
    <p:sldId id="318" r:id="rId11"/>
    <p:sldId id="363" r:id="rId12"/>
    <p:sldId id="375" r:id="rId13"/>
    <p:sldId id="316" r:id="rId14"/>
    <p:sldId id="325" r:id="rId15"/>
    <p:sldId id="328" r:id="rId16"/>
    <p:sldId id="326" r:id="rId17"/>
    <p:sldId id="329" r:id="rId18"/>
    <p:sldId id="327" r:id="rId19"/>
    <p:sldId id="358" r:id="rId20"/>
    <p:sldId id="356" r:id="rId21"/>
    <p:sldId id="359" r:id="rId22"/>
    <p:sldId id="360" r:id="rId23"/>
    <p:sldId id="362" r:id="rId24"/>
    <p:sldId id="361" r:id="rId25"/>
    <p:sldId id="364" r:id="rId26"/>
    <p:sldId id="355" r:id="rId27"/>
    <p:sldId id="367" r:id="rId28"/>
    <p:sldId id="366" r:id="rId29"/>
    <p:sldId id="357" r:id="rId30"/>
    <p:sldId id="321" r:id="rId31"/>
    <p:sldId id="368" r:id="rId32"/>
    <p:sldId id="308" r:id="rId33"/>
    <p:sldId id="294" r:id="rId34"/>
    <p:sldId id="334" r:id="rId35"/>
    <p:sldId id="335" r:id="rId36"/>
    <p:sldId id="336" r:id="rId37"/>
    <p:sldId id="352" r:id="rId38"/>
    <p:sldId id="376" r:id="rId39"/>
    <p:sldId id="342" r:id="rId40"/>
    <p:sldId id="349" r:id="rId41"/>
    <p:sldId id="350" r:id="rId42"/>
    <p:sldId id="343" r:id="rId43"/>
    <p:sldId id="351" r:id="rId44"/>
    <p:sldId id="353" r:id="rId45"/>
    <p:sldId id="340" r:id="rId46"/>
    <p:sldId id="339" r:id="rId47"/>
    <p:sldId id="344" r:id="rId48"/>
    <p:sldId id="345" r:id="rId49"/>
    <p:sldId id="377" r:id="rId50"/>
    <p:sldId id="337" r:id="rId51"/>
    <p:sldId id="346" r:id="rId52"/>
    <p:sldId id="341" r:id="rId53"/>
    <p:sldId id="347" r:id="rId54"/>
    <p:sldId id="378" r:id="rId55"/>
    <p:sldId id="338" r:id="rId56"/>
    <p:sldId id="369" r:id="rId57"/>
    <p:sldId id="319" r:id="rId58"/>
    <p:sldId id="348" r:id="rId59"/>
    <p:sldId id="307" r:id="rId60"/>
    <p:sldId id="292" r:id="rId61"/>
    <p:sldId id="365" r:id="rId62"/>
    <p:sldId id="330" r:id="rId63"/>
    <p:sldId id="354" r:id="rId64"/>
    <p:sldId id="323" r:id="rId65"/>
    <p:sldId id="331" r:id="rId66"/>
    <p:sldId id="374" r:id="rId67"/>
    <p:sldId id="373" r:id="rId68"/>
    <p:sldId id="332" r:id="rId69"/>
    <p:sldId id="333" r:id="rId70"/>
    <p:sldId id="372" r:id="rId71"/>
    <p:sldId id="370" r:id="rId72"/>
    <p:sldId id="371" r:id="rId73"/>
    <p:sldId id="322" r:id="rId74"/>
    <p:sldId id="306" r:id="rId75"/>
    <p:sldId id="293" r:id="rId76"/>
    <p:sldId id="295" r:id="rId77"/>
    <p:sldId id="296" r:id="rId78"/>
    <p:sldId id="297" r:id="rId79"/>
    <p:sldId id="298" r:id="rId80"/>
    <p:sldId id="304" r:id="rId81"/>
    <p:sldId id="310" r:id="rId82"/>
    <p:sldId id="299" r:id="rId83"/>
    <p:sldId id="300" r:id="rId84"/>
    <p:sldId id="303" r:id="rId85"/>
    <p:sldId id="301" r:id="rId86"/>
    <p:sldId id="302" r:id="rId87"/>
    <p:sldId id="311" r:id="rId88"/>
    <p:sldId id="312" r:id="rId89"/>
    <p:sldId id="313" r:id="rId90"/>
    <p:sldId id="309" r:id="rId91"/>
    <p:sldId id="314" r:id="rId92"/>
    <p:sldId id="305" r:id="rId93"/>
  </p:sldIdLst>
  <p:sldSz cx="9144000" cy="5715000" type="screen16x10"/>
  <p:notesSz cx="6953250" cy="100155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895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791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1687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55832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947908" algn="l" defTabSz="389582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337489" algn="l" defTabSz="389582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727071" algn="l" defTabSz="389582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116652" algn="l" defTabSz="389582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" id="{119E96D1-3637-7342-ACCF-75F2D6FEDDA9}">
          <p14:sldIdLst>
            <p14:sldId id="256"/>
            <p14:sldId id="286"/>
            <p14:sldId id="287"/>
            <p14:sldId id="288"/>
            <p14:sldId id="289"/>
            <p14:sldId id="285"/>
          </p14:sldIdLst>
        </p14:section>
        <p14:section name="Low-level" id="{7071C237-0D85-FE49-AAAB-200B19CA9AE2}">
          <p14:sldIdLst>
            <p14:sldId id="290"/>
            <p14:sldId id="315"/>
            <p14:sldId id="317"/>
            <p14:sldId id="318"/>
            <p14:sldId id="363"/>
            <p14:sldId id="375"/>
            <p14:sldId id="316"/>
            <p14:sldId id="325"/>
            <p14:sldId id="328"/>
            <p14:sldId id="326"/>
            <p14:sldId id="329"/>
            <p14:sldId id="327"/>
            <p14:sldId id="358"/>
            <p14:sldId id="356"/>
            <p14:sldId id="359"/>
            <p14:sldId id="360"/>
            <p14:sldId id="362"/>
            <p14:sldId id="361"/>
            <p14:sldId id="364"/>
            <p14:sldId id="355"/>
            <p14:sldId id="367"/>
            <p14:sldId id="366"/>
            <p14:sldId id="357"/>
            <p14:sldId id="321"/>
            <p14:sldId id="368"/>
            <p14:sldId id="308"/>
          </p14:sldIdLst>
        </p14:section>
        <p14:section name="Phenomenological" id="{B39B4FFB-E783-E94C-8274-5880CA7B5C9C}">
          <p14:sldIdLst>
            <p14:sldId id="294"/>
            <p14:sldId id="334"/>
            <p14:sldId id="335"/>
            <p14:sldId id="336"/>
            <p14:sldId id="352"/>
            <p14:sldId id="376"/>
            <p14:sldId id="342"/>
            <p14:sldId id="349"/>
            <p14:sldId id="350"/>
            <p14:sldId id="343"/>
            <p14:sldId id="351"/>
            <p14:sldId id="353"/>
            <p14:sldId id="340"/>
            <p14:sldId id="339"/>
            <p14:sldId id="344"/>
            <p14:sldId id="345"/>
            <p14:sldId id="377"/>
            <p14:sldId id="337"/>
            <p14:sldId id="346"/>
            <p14:sldId id="341"/>
            <p14:sldId id="347"/>
            <p14:sldId id="378"/>
            <p14:sldId id="338"/>
            <p14:sldId id="369"/>
            <p14:sldId id="319"/>
            <p14:sldId id="348"/>
            <p14:sldId id="307"/>
          </p14:sldIdLst>
        </p14:section>
        <p14:section name="Neuro-physiological" id="{3C6003F0-F2F7-4A41-A4B8-4E8573ED2B7F}">
          <p14:sldIdLst>
            <p14:sldId id="292"/>
            <p14:sldId id="365"/>
            <p14:sldId id="330"/>
            <p14:sldId id="354"/>
            <p14:sldId id="323"/>
            <p14:sldId id="331"/>
            <p14:sldId id="374"/>
            <p14:sldId id="373"/>
            <p14:sldId id="332"/>
            <p14:sldId id="333"/>
            <p14:sldId id="372"/>
            <p14:sldId id="370"/>
            <p14:sldId id="371"/>
            <p14:sldId id="322"/>
            <p14:sldId id="306"/>
          </p14:sldIdLst>
        </p14:section>
        <p14:section name="Computational" id="{FEE64079-9010-1142-B3FE-C8A6A5927D53}">
          <p14:sldIdLst>
            <p14:sldId id="293"/>
            <p14:sldId id="295"/>
            <p14:sldId id="296"/>
            <p14:sldId id="297"/>
            <p14:sldId id="298"/>
            <p14:sldId id="304"/>
            <p14:sldId id="310"/>
            <p14:sldId id="299"/>
            <p14:sldId id="300"/>
            <p14:sldId id="303"/>
            <p14:sldId id="301"/>
            <p14:sldId id="302"/>
            <p14:sldId id="311"/>
            <p14:sldId id="312"/>
            <p14:sldId id="313"/>
            <p14:sldId id="309"/>
            <p14:sldId id="31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99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882D"/>
    <a:srgbClr val="DE7E2C"/>
    <a:srgbClr val="FF0000"/>
    <a:srgbClr val="00D96B"/>
    <a:srgbClr val="00C5D9"/>
    <a:srgbClr val="DABF00"/>
    <a:srgbClr val="FF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37" autoAdjust="0"/>
    <p:restoredTop sz="95624"/>
  </p:normalViewPr>
  <p:slideViewPr>
    <p:cSldViewPr snapToGrid="0">
      <p:cViewPr varScale="1">
        <p:scale>
          <a:sx n="119" d="100"/>
          <a:sy n="119" d="100"/>
        </p:scale>
        <p:origin x="192" y="264"/>
      </p:cViewPr>
      <p:guideLst>
        <p:guide orient="horz" pos="3599"/>
        <p:guide pos="5759"/>
      </p:guideLst>
    </p:cSldViewPr>
  </p:slideViewPr>
  <p:outlineViewPr>
    <p:cViewPr>
      <p:scale>
        <a:sx n="20" d="100"/>
        <a:sy n="20" d="100"/>
      </p:scale>
      <p:origin x="0" y="-244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420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5371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760913"/>
            <a:ext cx="5099050" cy="4216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486" tIns="45923" rIns="93486" bIns="459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notes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99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8338" y="873125"/>
            <a:ext cx="5618162" cy="3511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109087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23" b="0" i="0" kern="1200">
        <a:solidFill>
          <a:schemeClr val="tx1"/>
        </a:solidFill>
        <a:latin typeface="Libertinus Sans" pitchFamily="2" charset="0"/>
        <a:ea typeface="ＭＳ Ｐゴシック" charset="-128"/>
        <a:cs typeface="ＭＳ Ｐゴシック" charset="-128"/>
      </a:defRPr>
    </a:lvl1pPr>
    <a:lvl2pPr marL="389582" algn="l" rtl="0" eaLnBrk="0" fontAlgn="base" hangingPunct="0">
      <a:spcBef>
        <a:spcPct val="30000"/>
      </a:spcBef>
      <a:spcAft>
        <a:spcPct val="0"/>
      </a:spcAft>
      <a:defRPr sz="1023" b="0" i="0" kern="1200">
        <a:solidFill>
          <a:schemeClr val="tx1"/>
        </a:solidFill>
        <a:latin typeface="Libertinus Sans" pitchFamily="2" charset="0"/>
        <a:ea typeface="ＭＳ Ｐゴシック" pitchFamily="-112" charset="-128"/>
        <a:cs typeface="+mn-cs"/>
      </a:defRPr>
    </a:lvl2pPr>
    <a:lvl3pPr marL="779163" algn="l" rtl="0" eaLnBrk="0" fontAlgn="base" hangingPunct="0">
      <a:spcBef>
        <a:spcPct val="30000"/>
      </a:spcBef>
      <a:spcAft>
        <a:spcPct val="0"/>
      </a:spcAft>
      <a:defRPr sz="1023" b="0" i="0" kern="1200">
        <a:solidFill>
          <a:schemeClr val="tx1"/>
        </a:solidFill>
        <a:latin typeface="Libertinus Sans" pitchFamily="2" charset="0"/>
        <a:ea typeface="ＭＳ Ｐゴシック" pitchFamily="-112" charset="-128"/>
        <a:cs typeface="+mn-cs"/>
      </a:defRPr>
    </a:lvl3pPr>
    <a:lvl4pPr marL="1168745" algn="l" rtl="0" eaLnBrk="0" fontAlgn="base" hangingPunct="0">
      <a:spcBef>
        <a:spcPct val="30000"/>
      </a:spcBef>
      <a:spcAft>
        <a:spcPct val="0"/>
      </a:spcAft>
      <a:defRPr sz="1023" b="0" i="0" kern="1200">
        <a:solidFill>
          <a:schemeClr val="tx1"/>
        </a:solidFill>
        <a:latin typeface="Libertinus Sans" pitchFamily="2" charset="0"/>
        <a:ea typeface="ＭＳ Ｐゴシック" pitchFamily="-112" charset="-128"/>
        <a:cs typeface="+mn-cs"/>
      </a:defRPr>
    </a:lvl4pPr>
    <a:lvl5pPr marL="1558326" algn="l" rtl="0" eaLnBrk="0" fontAlgn="base" hangingPunct="0">
      <a:spcBef>
        <a:spcPct val="30000"/>
      </a:spcBef>
      <a:spcAft>
        <a:spcPct val="0"/>
      </a:spcAft>
      <a:defRPr sz="1023" b="0" i="0" kern="1200">
        <a:solidFill>
          <a:schemeClr val="tx1"/>
        </a:solidFill>
        <a:latin typeface="Libertinus Sans" pitchFamily="2" charset="0"/>
        <a:ea typeface="ＭＳ Ｐゴシック" pitchFamily="-112" charset="-128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8338" y="873125"/>
            <a:ext cx="5618162" cy="3511550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operatorname</a:t>
            </a:r>
            <a:r>
              <a:rPr lang="en-US" dirty="0"/>
              <a:t>{</a:t>
            </a:r>
            <a:r>
              <a:rPr lang="en-US" dirty="0" err="1"/>
              <a:t>argmin</a:t>
            </a:r>
            <a:r>
              <a:rPr lang="en-US" dirty="0"/>
              <a:t>}_\</a:t>
            </a:r>
            <a:r>
              <a:rPr lang="en-US" dirty="0" err="1"/>
              <a:t>mathsf</a:t>
            </a:r>
            <a:r>
              <a:rPr lang="en-US" dirty="0"/>
              <a:t> A \</a:t>
            </a:r>
            <a:r>
              <a:rPr lang="en-US" dirty="0" err="1"/>
              <a:t>sum_i</a:t>
            </a:r>
            <a:r>
              <a:rPr lang="en-US" dirty="0"/>
              <a:t>||\</a:t>
            </a:r>
            <a:r>
              <a:rPr lang="en-US" dirty="0" err="1"/>
              <a:t>mathbf</a:t>
            </a:r>
            <a:r>
              <a:rPr lang="en-US" dirty="0"/>
              <a:t> </a:t>
            </a:r>
            <a:r>
              <a:rPr lang="en-US" dirty="0" err="1"/>
              <a:t>y_i</a:t>
            </a:r>
            <a:r>
              <a:rPr lang="en-US" dirty="0"/>
              <a:t>-\</a:t>
            </a:r>
            <a:r>
              <a:rPr lang="en-US" dirty="0" err="1"/>
              <a:t>mathsf</a:t>
            </a:r>
            <a:r>
              <a:rPr lang="en-US" dirty="0"/>
              <a:t> A\</a:t>
            </a:r>
            <a:r>
              <a:rPr lang="en-US" dirty="0" err="1"/>
              <a:t>mathbf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391024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 userDrawn="1"/>
        </p:nvSpPr>
        <p:spPr bwMode="auto">
          <a:xfrm flipV="1">
            <a:off x="1" y="-105560"/>
            <a:ext cx="9155875" cy="5341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b="0" i="0" dirty="0">
              <a:latin typeface="Libertinus Sans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0" y="2238507"/>
            <a:ext cx="7772400" cy="979098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5800" y="3334719"/>
            <a:ext cx="7772400" cy="675106"/>
          </a:xfrm>
        </p:spPr>
        <p:txBody>
          <a:bodyPr lIns="90000" anchor="ctr" anchorCtr="0"/>
          <a:lstStyle>
            <a:lvl1pPr marL="0" indent="0" algn="ctr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Libertinus Sans" pitchFamily="2" charset="0"/>
                <a:cs typeface="Libertinus Sans" pitchFamily="2" charset="0"/>
              </a:defRPr>
            </a:lvl1pPr>
            <a:lvl2pPr marL="380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47D34A3-EFDB-3F42-A400-45539D3744E7}"/>
              </a:ext>
            </a:extLst>
          </p:cNvPr>
          <p:cNvSpPr txBox="1"/>
          <p:nvPr userDrawn="1"/>
        </p:nvSpPr>
        <p:spPr>
          <a:xfrm>
            <a:off x="685800" y="1414470"/>
            <a:ext cx="7772400" cy="685272"/>
          </a:xfrm>
          <a:prstGeom prst="rect">
            <a:avLst/>
          </a:prstGeom>
          <a:noFill/>
          <a:ln>
            <a:noFill/>
          </a:ln>
        </p:spPr>
        <p:txBody>
          <a:bodyPr vert="horz" wrap="square" lIns="75000" tIns="38100" rIns="76200" bIns="38100" numCol="1" anchor="ctr" anchorCtr="0" compatLnSpc="1">
            <a:prstTxWarp prst="textNoShape">
              <a:avLst/>
            </a:prstTxWarp>
          </a:bodyPr>
          <a:lstStyle>
            <a:lvl1pPr marL="0" indent="0" algn="ctr" eaLnBrk="0" hangingPunct="0">
              <a:spcBef>
                <a:spcPct val="20000"/>
              </a:spcBef>
              <a:buFont typeface="Arial" charset="0"/>
              <a:buNone/>
              <a:defRPr sz="3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indent="0" algn="ctr" eaLnBrk="0" hangingPunct="0">
              <a:spcBef>
                <a:spcPct val="20000"/>
              </a:spcBef>
              <a:buFont typeface="Arial" charset="0"/>
              <a:buNone/>
              <a:defRPr sz="28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07" charset="-128"/>
                <a:cs typeface="+mn-cs"/>
              </a:defRPr>
            </a:lvl2pPr>
            <a:lvl3pPr indent="0" algn="ctr" eaLnBrk="0" hangingPunct="0">
              <a:spcBef>
                <a:spcPct val="20000"/>
              </a:spcBef>
              <a:buFont typeface="Arial" charset="0"/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07" charset="-128"/>
                <a:cs typeface="+mn-cs"/>
              </a:defRPr>
            </a:lvl3pPr>
            <a:lvl4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07" charset="-128"/>
                <a:cs typeface="+mn-cs"/>
              </a:defRPr>
            </a:lvl4pPr>
            <a:lvl5pPr indent="0" algn="ctr" eaLnBrk="0" hangingPunct="0">
              <a:spcBef>
                <a:spcPct val="20000"/>
              </a:spcBef>
              <a:buFont typeface="Arial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07" charset="-128"/>
                <a:cs typeface="+mn-cs"/>
              </a:defRPr>
            </a:lvl5pPr>
            <a:lvl6pPr indent="0" algn="ctr" defTabSz="91440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indent="0" algn="ctr" defTabSz="91440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indent="0" algn="ctr" defTabSz="91440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indent="0" algn="ctr" defTabSz="91440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sz="2000" b="0" i="0" dirty="0" err="1">
                <a:latin typeface="Libertinus Sans" pitchFamily="2" charset="0"/>
                <a:cs typeface="Libertinus Sans" pitchFamily="2" charset="0"/>
              </a:rPr>
              <a:t>Perception</a:t>
            </a:r>
            <a:r>
              <a:rPr lang="de-DE" sz="2000" b="0" i="0" dirty="0">
                <a:latin typeface="Libertinus Sans" pitchFamily="2" charset="0"/>
                <a:cs typeface="Libertinus Sans" pitchFamily="2" charset="0"/>
              </a:rPr>
              <a:t> and Interfaces (COMP0160) 2022/23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5669B01-D565-2040-B020-74C318658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0062" y="4499145"/>
            <a:ext cx="1964888" cy="8156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4C83172-D895-324B-81F9-B28D01D3A4A1}"/>
              </a:ext>
            </a:extLst>
          </p:cNvPr>
          <p:cNvSpPr/>
          <p:nvPr userDrawn="1"/>
        </p:nvSpPr>
        <p:spPr>
          <a:xfrm>
            <a:off x="0" y="5304162"/>
            <a:ext cx="9143999" cy="410838"/>
          </a:xfrm>
          <a:prstGeom prst="rect">
            <a:avLst/>
          </a:prstGeom>
          <a:solidFill>
            <a:srgbClr val="E48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Libertin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6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 userDrawn="1"/>
        </p:nvSpPr>
        <p:spPr bwMode="auto">
          <a:xfrm flipV="1">
            <a:off x="1" y="-105560"/>
            <a:ext cx="9155875" cy="5341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 b="0" i="0" dirty="0">
              <a:latin typeface="Libertinus Sans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0" y="2238507"/>
            <a:ext cx="7772400" cy="979098"/>
          </a:xfr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5669B01-D565-2040-B020-74C318658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0062" y="4499145"/>
            <a:ext cx="1964888" cy="8156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4C83172-D895-324B-81F9-B28D01D3A4A1}"/>
              </a:ext>
            </a:extLst>
          </p:cNvPr>
          <p:cNvSpPr/>
          <p:nvPr userDrawn="1"/>
        </p:nvSpPr>
        <p:spPr>
          <a:xfrm>
            <a:off x="0" y="5304162"/>
            <a:ext cx="9143999" cy="410838"/>
          </a:xfrm>
          <a:prstGeom prst="rect">
            <a:avLst/>
          </a:prstGeom>
          <a:solidFill>
            <a:srgbClr val="E48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Libertin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86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31" y="374315"/>
            <a:ext cx="8674770" cy="807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31" y="1333501"/>
            <a:ext cx="8674770" cy="37716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Academic Year 2020/21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22939-BDCE-BB4A-96BB-766CCF48BA7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07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28A0281-7582-F64D-9529-76FB1892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0631" y="5296960"/>
            <a:ext cx="2133600" cy="30427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Academic Year 2020/21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C42C9B-965D-614C-92C6-C993799B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074" y="5296960"/>
            <a:ext cx="3765884" cy="30427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6BE3BB2-30C7-F741-8889-374268AC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1" y="5296960"/>
            <a:ext cx="2133600" cy="304271"/>
          </a:xfrm>
        </p:spPr>
        <p:txBody>
          <a:bodyPr/>
          <a:lstStyle>
            <a:lvl1pPr>
              <a:defRPr/>
            </a:lvl1pPr>
          </a:lstStyle>
          <a:p>
            <a:fld id="{4D922939-BDCE-BB4A-96BB-766CCF48BA7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49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Inve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0237351-7262-464D-99C0-B03B47D7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0631" y="5296960"/>
            <a:ext cx="2133600" cy="30427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Academic Year 2020/21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358A84-3516-9D4C-BC79-8A62540C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074" y="5296960"/>
            <a:ext cx="3765884" cy="30427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4D43ED7-B262-6145-A78C-8962FEEB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1" y="5296960"/>
            <a:ext cx="2133600" cy="304271"/>
          </a:xfrm>
        </p:spPr>
        <p:txBody>
          <a:bodyPr/>
          <a:lstStyle>
            <a:lvl1pPr>
              <a:defRPr/>
            </a:lvl1pPr>
          </a:lstStyle>
          <a:p>
            <a:fld id="{4D922939-BDCE-BB4A-96BB-766CCF48BA7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905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9825"/>
            <a:ext cx="7030995" cy="558015"/>
          </a:xfrm>
          <a:solidFill>
            <a:srgbClr val="FFFFFF">
              <a:alpha val="89804"/>
            </a:srgbClr>
          </a:solidFill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0237351-7262-464D-99C0-B03B47D72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0631" y="5296960"/>
            <a:ext cx="2133600" cy="30427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Academic Year 2020/21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0358A84-3516-9D4C-BC79-8A62540C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074" y="5296960"/>
            <a:ext cx="3765884" cy="30427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4D43ED7-B262-6145-A78C-8962FEEB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1" y="5296960"/>
            <a:ext cx="2133600" cy="304271"/>
          </a:xfrm>
        </p:spPr>
        <p:txBody>
          <a:bodyPr/>
          <a:lstStyle>
            <a:lvl1pPr>
              <a:defRPr/>
            </a:lvl1pPr>
          </a:lstStyle>
          <a:p>
            <a:fld id="{4D922939-BDCE-BB4A-96BB-766CCF48BA7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42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5A826AA-84B4-EA4B-970D-EC1D881D9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0631" y="5296960"/>
            <a:ext cx="2133600" cy="30427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Academic Year 2020/21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824D5C7-FA65-1647-8F53-29B410BA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5074" y="5296960"/>
            <a:ext cx="3765884" cy="30427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D20AEF2-147A-2B46-B3EA-F612C66D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1" y="5296960"/>
            <a:ext cx="2133600" cy="304271"/>
          </a:xfrm>
        </p:spPr>
        <p:txBody>
          <a:bodyPr/>
          <a:lstStyle>
            <a:lvl1pPr>
              <a:defRPr/>
            </a:lvl1pPr>
          </a:lstStyle>
          <a:p>
            <a:fld id="{4D922939-BDCE-BB4A-96BB-766CCF48BA7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888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93ED791-0BD5-8948-B13F-0F0A00FDBA47}"/>
              </a:ext>
            </a:extLst>
          </p:cNvPr>
          <p:cNvSpPr/>
          <p:nvPr userDrawn="1"/>
        </p:nvSpPr>
        <p:spPr>
          <a:xfrm>
            <a:off x="0" y="0"/>
            <a:ext cx="9144000" cy="290824"/>
          </a:xfrm>
          <a:prstGeom prst="rect">
            <a:avLst/>
          </a:prstGeom>
          <a:solidFill>
            <a:srgbClr val="DE7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Libertinus Sans" pitchFamily="2" charset="0"/>
            </a:endParaRP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6879" y="374315"/>
            <a:ext cx="8808522" cy="8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40631" y="1333501"/>
            <a:ext cx="867477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0631" y="5296960"/>
            <a:ext cx="2133600" cy="30427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b="0" i="0">
                <a:solidFill>
                  <a:srgbClr val="898989"/>
                </a:solidFill>
                <a:latin typeface="Libertinus Sans" pitchFamily="2" charset="0"/>
                <a:cs typeface="Libertinus Sans" pitchFamily="2" charset="0"/>
              </a:defRPr>
            </a:lvl1pPr>
          </a:lstStyle>
          <a:p>
            <a:r>
              <a:rPr lang="en-GB" dirty="0"/>
              <a:t>Academic Year 2020/21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95074" y="5296960"/>
            <a:ext cx="376588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Libertinus Sans" pitchFamily="2" charset="0"/>
                <a:ea typeface="+mn-ea"/>
                <a:cs typeface="Libertinus Sans" pitchFamily="2" charset="0"/>
              </a:defRPr>
            </a:lvl1pPr>
          </a:lstStyle>
          <a:p>
            <a:pPr>
              <a:defRPr/>
            </a:pPr>
            <a:r>
              <a:rPr lang="en-GB" dirty="0"/>
              <a:t>Perception and Interfaces (COMP0160), Tobias </a:t>
            </a:r>
            <a:r>
              <a:rPr lang="en-GB" dirty="0" err="1"/>
              <a:t>Ritschel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1" y="5296960"/>
            <a:ext cx="2133600" cy="30427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rgbClr val="898989"/>
                </a:solidFill>
                <a:latin typeface="Libertinus Sans" pitchFamily="2" charset="0"/>
                <a:cs typeface="Libertinus Sans" pitchFamily="2" charset="0"/>
              </a:defRPr>
            </a:lvl1pPr>
          </a:lstStyle>
          <a:p>
            <a:fld id="{2E723B9C-33B2-EC42-9F9D-53A5A601D9D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B4D3329-AC70-4D49-ABC6-1872723F11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29211" b="1"/>
          <a:stretch/>
        </p:blipFill>
        <p:spPr>
          <a:xfrm>
            <a:off x="7918248" y="0"/>
            <a:ext cx="1106633" cy="2908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1" r:id="rId2"/>
    <p:sldLayoutId id="2147483728" r:id="rId3"/>
    <p:sldLayoutId id="2147483732" r:id="rId4"/>
    <p:sldLayoutId id="2147483739" r:id="rId5"/>
    <p:sldLayoutId id="2147483740" r:id="rId6"/>
    <p:sldLayoutId id="2147483733" r:id="rId7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0" i="0" kern="1200">
          <a:solidFill>
            <a:schemeClr val="tx1"/>
          </a:solidFill>
          <a:latin typeface="Libertinus Sans" pitchFamily="2" charset="0"/>
          <a:ea typeface="ＭＳ Ｐゴシック" pitchFamily="-107" charset="-128"/>
          <a:cs typeface="Libertinus Sans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  <a:ea typeface="ＭＳ Ｐゴシック" pitchFamily="-107" charset="-128"/>
          <a:cs typeface="ＭＳ Ｐゴシック" pitchFamily="-107" charset="-128"/>
        </a:defRPr>
      </a:lvl5pPr>
      <a:lvl6pPr marL="380996" algn="ctr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6pPr>
      <a:lvl7pPr marL="761992" algn="ctr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7pPr>
      <a:lvl8pPr marL="1142989" algn="ctr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8pPr>
      <a:lvl9pPr marL="1523985" algn="ctr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9pPr>
    </p:titleStyle>
    <p:bodyStyle>
      <a:lvl1pPr marL="285747" indent="-28574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b="0" i="0" kern="1200">
          <a:solidFill>
            <a:schemeClr val="tx1"/>
          </a:solidFill>
          <a:latin typeface="Libertinus Sans" pitchFamily="2" charset="0"/>
          <a:ea typeface="ＭＳ Ｐゴシック" pitchFamily="-107" charset="-128"/>
          <a:cs typeface="Libertinus Sans" pitchFamily="2" charset="0"/>
        </a:defRPr>
      </a:lvl1pPr>
      <a:lvl2pPr marL="619119" indent="-23812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b="0" i="0" kern="1200">
          <a:solidFill>
            <a:schemeClr val="tx1"/>
          </a:solidFill>
          <a:latin typeface="Libertinus Sans" pitchFamily="2" charset="0"/>
          <a:ea typeface="ＭＳ Ｐゴシック" pitchFamily="-107" charset="-128"/>
          <a:cs typeface="Libertinus Sans" pitchFamily="2" charset="0"/>
        </a:defRPr>
      </a:lvl2pPr>
      <a:lvl3pPr marL="952490" indent="-19049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b="0" i="0" kern="1200">
          <a:solidFill>
            <a:schemeClr val="tx1"/>
          </a:solidFill>
          <a:latin typeface="Libertinus Sans" pitchFamily="2" charset="0"/>
          <a:ea typeface="ＭＳ Ｐゴシック" pitchFamily="-107" charset="-128"/>
          <a:cs typeface="Libertinus Sans" pitchFamily="2" charset="0"/>
        </a:defRPr>
      </a:lvl3pPr>
      <a:lvl4pPr marL="1333487" indent="-19049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b="0" i="0" kern="1200">
          <a:solidFill>
            <a:schemeClr val="tx1"/>
          </a:solidFill>
          <a:latin typeface="Libertinus Sans" pitchFamily="2" charset="0"/>
          <a:ea typeface="ＭＳ Ｐゴシック" pitchFamily="-107" charset="-128"/>
          <a:cs typeface="Libertinus Sans" pitchFamily="2" charset="0"/>
        </a:defRPr>
      </a:lvl4pPr>
      <a:lvl5pPr marL="1714483" indent="-19049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b="0" i="0" kern="1200">
          <a:solidFill>
            <a:schemeClr val="tx1"/>
          </a:solidFill>
          <a:latin typeface="Libertinus Sans" pitchFamily="2" charset="0"/>
          <a:ea typeface="ＭＳ Ｐゴシック" pitchFamily="-107" charset="-128"/>
          <a:cs typeface="Libertinus Sans" pitchFamily="2" charset="0"/>
        </a:defRPr>
      </a:lvl5pPr>
      <a:lvl6pPr marL="2095479" indent="-190498" algn="l" defTabSz="761992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75" indent="-190498" algn="l" defTabSz="761992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471" indent="-190498" algn="l" defTabSz="761992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468" indent="-190498" algn="l" defTabSz="761992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96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92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89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81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77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973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970" algn="l" defTabSz="76199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7.wdp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9.wdp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9.wdp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0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microsoft.com/office/2007/relationships/hdphoto" Target="../media/hdphoto5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2.wdp"/><Relationship Id="rId5" Type="http://schemas.openxmlformats.org/officeDocument/2006/relationships/image" Target="../media/image5.png"/><Relationship Id="rId4" Type="http://schemas.microsoft.com/office/2007/relationships/hdphoto" Target="../media/hdphoto11.wdp"/><Relationship Id="rId9" Type="http://schemas.microsoft.com/office/2007/relationships/hdphoto" Target="../media/hdphoto13.wdp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5.wdp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Visual </a:t>
            </a:r>
            <a:r>
              <a:rPr lang="en-GB" noProof="0" dirty="0"/>
              <a:t>Object Recognition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Tobias Ritschel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70EF-1794-CD4B-A3AD-32F752F6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Luminance contrast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F80027-DFD5-6141-869C-9CBDF291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4417866" cy="3771636"/>
          </a:xfrm>
        </p:spPr>
        <p:txBody>
          <a:bodyPr/>
          <a:lstStyle/>
          <a:p>
            <a:r>
              <a:rPr lang="en-US" dirty="0"/>
              <a:t>How much something is different from something else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Weber contrast</a:t>
            </a:r>
          </a:p>
          <a:p>
            <a:endParaRPr lang="en-US" dirty="0"/>
          </a:p>
          <a:p>
            <a:r>
              <a:rPr lang="en-US" dirty="0"/>
              <a:t>Example: (110-100)/100 = 0.1</a:t>
            </a:r>
          </a:p>
          <a:p>
            <a:endParaRPr lang="en-US" dirty="0"/>
          </a:p>
          <a:p>
            <a:r>
              <a:rPr lang="en-US" dirty="0" err="1"/>
              <a:t>Mitchelson</a:t>
            </a:r>
            <a:r>
              <a:rPr lang="en-US" dirty="0"/>
              <a:t> contrast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3F458-8B2B-0E43-9E7B-D137F8D9D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464DA-503B-9E4E-A145-E95C4D54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C8B55-E4EC-6549-9D7C-CFD3093C5805}"/>
              </a:ext>
            </a:extLst>
          </p:cNvPr>
          <p:cNvSpPr/>
          <p:nvPr/>
        </p:nvSpPr>
        <p:spPr>
          <a:xfrm>
            <a:off x="5597610" y="1929346"/>
            <a:ext cx="2619633" cy="26196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7A5A91-17E0-6F43-9841-4CE280E7C993}"/>
              </a:ext>
            </a:extLst>
          </p:cNvPr>
          <p:cNvSpPr/>
          <p:nvPr/>
        </p:nvSpPr>
        <p:spPr>
          <a:xfrm>
            <a:off x="6322540" y="2635740"/>
            <a:ext cx="1169773" cy="12068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3858" name="Picture 2">
            <a:extLst>
              <a:ext uri="{FF2B5EF4-FFF2-40B4-BE49-F238E27FC236}">
                <a16:creationId xmlns:a16="http://schemas.microsoft.com/office/drawing/2014/main" id="{CA1FC0BB-C281-494E-AF4E-EBDD2C78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63" y="2214167"/>
            <a:ext cx="816679" cy="6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60" name="Picture 4">
            <a:extLst>
              <a:ext uri="{FF2B5EF4-FFF2-40B4-BE49-F238E27FC236}">
                <a16:creationId xmlns:a16="http://schemas.microsoft.com/office/drawing/2014/main" id="{EC592A08-09B8-6849-81E1-846510C4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141" y="3134640"/>
            <a:ext cx="195856" cy="2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62" name="Picture 6">
            <a:extLst>
              <a:ext uri="{FF2B5EF4-FFF2-40B4-BE49-F238E27FC236}">
                <a16:creationId xmlns:a16="http://schemas.microsoft.com/office/drawing/2014/main" id="{4220C836-AEB7-0A4A-A9D0-A9A4C88AF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18" y="2105359"/>
            <a:ext cx="337852" cy="34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3864" name="Picture 8">
            <a:extLst>
              <a:ext uri="{FF2B5EF4-FFF2-40B4-BE49-F238E27FC236}">
                <a16:creationId xmlns:a16="http://schemas.microsoft.com/office/drawing/2014/main" id="{88A9CEF3-A18C-0B41-90AE-A27867720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85" y="3632443"/>
            <a:ext cx="1440595" cy="75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9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A83A-A028-A343-9CD1-67725CBC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Weber’s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8D790-D76F-4C4F-AC6C-182206813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735704"/>
          </a:xfrm>
        </p:spPr>
        <p:txBody>
          <a:bodyPr/>
          <a:lstStyle/>
          <a:p>
            <a:r>
              <a:rPr lang="en-US" dirty="0"/>
              <a:t>The fraction by which a stimulus needs increment to be perceived is constant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E520E-15FE-4C47-829B-E1F0B8F4B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925E4-916D-BD4C-917D-AB1B1502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235ABF-BA58-994E-A869-04E9D2A1380F}"/>
              </a:ext>
            </a:extLst>
          </p:cNvPr>
          <p:cNvSpPr/>
          <p:nvPr/>
        </p:nvSpPr>
        <p:spPr>
          <a:xfrm>
            <a:off x="770238" y="2857500"/>
            <a:ext cx="1344286" cy="13442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FAA7AC-6096-0C48-9FEB-EEB6C2BE8F87}"/>
              </a:ext>
            </a:extLst>
          </p:cNvPr>
          <p:cNvSpPr/>
          <p:nvPr/>
        </p:nvSpPr>
        <p:spPr>
          <a:xfrm>
            <a:off x="1142242" y="3219992"/>
            <a:ext cx="600278" cy="6193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C95668-F1F8-F949-8B7B-52FB78121C9D}"/>
              </a:ext>
            </a:extLst>
          </p:cNvPr>
          <p:cNvSpPr/>
          <p:nvPr/>
        </p:nvSpPr>
        <p:spPr>
          <a:xfrm>
            <a:off x="2356021" y="2857500"/>
            <a:ext cx="1344286" cy="13442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96F95-A8D9-BD40-9EE1-86C47842D6C5}"/>
              </a:ext>
            </a:extLst>
          </p:cNvPr>
          <p:cNvSpPr/>
          <p:nvPr/>
        </p:nvSpPr>
        <p:spPr>
          <a:xfrm>
            <a:off x="2728025" y="3219992"/>
            <a:ext cx="600278" cy="6193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C37E75-92AC-324B-ACD7-15711833A3F4}"/>
              </a:ext>
            </a:extLst>
          </p:cNvPr>
          <p:cNvSpPr/>
          <p:nvPr/>
        </p:nvSpPr>
        <p:spPr>
          <a:xfrm>
            <a:off x="5568779" y="2857500"/>
            <a:ext cx="1344286" cy="1344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5E8472-E149-4A44-BDD6-76F0F77F1727}"/>
              </a:ext>
            </a:extLst>
          </p:cNvPr>
          <p:cNvSpPr/>
          <p:nvPr/>
        </p:nvSpPr>
        <p:spPr>
          <a:xfrm>
            <a:off x="5940783" y="3219992"/>
            <a:ext cx="600278" cy="619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C5C128-B65D-7C41-9910-0B0108B5469A}"/>
              </a:ext>
            </a:extLst>
          </p:cNvPr>
          <p:cNvSpPr/>
          <p:nvPr/>
        </p:nvSpPr>
        <p:spPr>
          <a:xfrm>
            <a:off x="7154562" y="2857500"/>
            <a:ext cx="1344286" cy="13442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091E38-3902-BB41-84C0-73BA30255264}"/>
              </a:ext>
            </a:extLst>
          </p:cNvPr>
          <p:cNvSpPr/>
          <p:nvPr/>
        </p:nvSpPr>
        <p:spPr>
          <a:xfrm>
            <a:off x="7526566" y="3219992"/>
            <a:ext cx="600278" cy="6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16C0BD-29B6-9143-B569-40C741480A4D}"/>
              </a:ext>
            </a:extLst>
          </p:cNvPr>
          <p:cNvSpPr txBox="1"/>
          <p:nvPr/>
        </p:nvSpPr>
        <p:spPr>
          <a:xfrm>
            <a:off x="817856" y="4248479"/>
            <a:ext cx="12731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x1.01, not perceived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FF70A-05CA-9340-B091-AE893849E9C2}"/>
              </a:ext>
            </a:extLst>
          </p:cNvPr>
          <p:cNvSpPr txBox="1"/>
          <p:nvPr/>
        </p:nvSpPr>
        <p:spPr>
          <a:xfrm>
            <a:off x="2504947" y="4248479"/>
            <a:ext cx="9909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x1.1, perceived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6020DC-4934-EF40-BC0C-8567D59E0EE4}"/>
              </a:ext>
            </a:extLst>
          </p:cNvPr>
          <p:cNvSpPr txBox="1"/>
          <p:nvPr/>
        </p:nvSpPr>
        <p:spPr>
          <a:xfrm>
            <a:off x="5607303" y="4248479"/>
            <a:ext cx="12731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x1.01, not perceived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ADCE8-5708-2441-8CA1-8ABA92C2FD78}"/>
              </a:ext>
            </a:extLst>
          </p:cNvPr>
          <p:cNvSpPr txBox="1"/>
          <p:nvPr/>
        </p:nvSpPr>
        <p:spPr>
          <a:xfrm>
            <a:off x="7334150" y="4248479"/>
            <a:ext cx="9909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x1.1, perceived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24C5C1-5C6B-5746-89ED-5F979116C202}"/>
              </a:ext>
            </a:extLst>
          </p:cNvPr>
          <p:cNvSpPr txBox="1"/>
          <p:nvPr/>
        </p:nvSpPr>
        <p:spPr>
          <a:xfrm>
            <a:off x="1639126" y="2431697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Low stimulus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05C3D9-B350-814C-AEB8-C6AE16A5D8E2}"/>
              </a:ext>
            </a:extLst>
          </p:cNvPr>
          <p:cNvSpPr txBox="1"/>
          <p:nvPr/>
        </p:nvSpPr>
        <p:spPr>
          <a:xfrm>
            <a:off x="6352907" y="2442001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High stimulus</a:t>
            </a:r>
          </a:p>
        </p:txBody>
      </p:sp>
    </p:spTree>
    <p:extLst>
      <p:ext uri="{BB962C8B-B14F-4D97-AF65-F5344CB8AC3E}">
        <p14:creationId xmlns:p14="http://schemas.microsoft.com/office/powerpoint/2010/main" val="132033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02C8-3014-D94E-B3E1-609973DB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D9A64-F0EB-1443-BC24-6D7CE8CEF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1067082"/>
          </a:xfrm>
        </p:spPr>
        <p:txBody>
          <a:bodyPr/>
          <a:lstStyle/>
          <a:p>
            <a:r>
              <a:rPr lang="en-US" dirty="0"/>
              <a:t>To get a constant increase in response</a:t>
            </a:r>
          </a:p>
          <a:p>
            <a:r>
              <a:rPr lang="en-US" dirty="0"/>
              <a:t>We need an increasing change of stimulus</a:t>
            </a:r>
          </a:p>
          <a:p>
            <a:r>
              <a:rPr lang="en-US" dirty="0"/>
              <a:t>Like interest rates in finance or </a:t>
            </a:r>
            <a:r>
              <a:rPr lang="en-US" i="1" dirty="0">
                <a:latin typeface="Libertinus Math" pitchFamily="2" charset="0"/>
                <a:ea typeface="Libertinus Math" pitchFamily="2" charset="0"/>
                <a:cs typeface="Libertinus Math" pitchFamily="2" charset="0"/>
              </a:rPr>
              <a:t>R</a:t>
            </a:r>
            <a:r>
              <a:rPr lang="en-US" dirty="0"/>
              <a:t> number in </a:t>
            </a:r>
            <a:r>
              <a:rPr lang="en-US" dirty="0" err="1"/>
              <a:t>CoViD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A818E-6F09-3B4D-9D46-6AD145A8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9B640-9D5B-0D44-B0F1-2B71554C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6EDC16-E957-1448-A4F1-BEE81B0A3E93}"/>
              </a:ext>
            </a:extLst>
          </p:cNvPr>
          <p:cNvGrpSpPr/>
          <p:nvPr/>
        </p:nvGrpSpPr>
        <p:grpSpPr>
          <a:xfrm>
            <a:off x="1613922" y="2791511"/>
            <a:ext cx="2439325" cy="2214642"/>
            <a:chOff x="2391003" y="2160393"/>
            <a:chExt cx="4360653" cy="255623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F43C0E3-231F-0D46-9846-E49F1C5C4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96E393B-78A2-8B45-9FE6-417654B6D938}"/>
                </a:ext>
              </a:extLst>
            </p:cNvPr>
            <p:cNvCxnSpPr>
              <a:cxnSpLocks/>
            </p:cNvCxnSpPr>
            <p:nvPr/>
          </p:nvCxnSpPr>
          <p:spPr>
            <a:xfrm>
              <a:off x="2391003" y="4704908"/>
              <a:ext cx="436065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E4A711-2C54-1149-81C2-5F341421487F}"/>
              </a:ext>
            </a:extLst>
          </p:cNvPr>
          <p:cNvGrpSpPr/>
          <p:nvPr/>
        </p:nvGrpSpPr>
        <p:grpSpPr>
          <a:xfrm>
            <a:off x="5051221" y="2782608"/>
            <a:ext cx="2439325" cy="2214642"/>
            <a:chOff x="2391003" y="2160393"/>
            <a:chExt cx="4360653" cy="255623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DE0F9DB-8222-3D45-A31F-663CD6C508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D255DF5-8168-A645-9A83-79DA8CBCE9B6}"/>
                </a:ext>
              </a:extLst>
            </p:cNvPr>
            <p:cNvCxnSpPr>
              <a:cxnSpLocks/>
            </p:cNvCxnSpPr>
            <p:nvPr/>
          </p:nvCxnSpPr>
          <p:spPr>
            <a:xfrm>
              <a:off x="2391003" y="4704908"/>
              <a:ext cx="436065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93CDDB8E-FC29-ED47-AC61-7DCE967A7002}"/>
              </a:ext>
            </a:extLst>
          </p:cNvPr>
          <p:cNvSpPr/>
          <p:nvPr/>
        </p:nvSpPr>
        <p:spPr>
          <a:xfrm>
            <a:off x="1613923" y="2931739"/>
            <a:ext cx="2283758" cy="1834064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  <a:gd name="connsiteX0" fmla="*/ 0 w 2447840"/>
              <a:gd name="connsiteY0" fmla="*/ 1928327 h 2087403"/>
              <a:gd name="connsiteX1" fmla="*/ 1393838 w 2447840"/>
              <a:gd name="connsiteY1" fmla="*/ 20809 h 2087403"/>
              <a:gd name="connsiteX2" fmla="*/ 2447840 w 2447840"/>
              <a:gd name="connsiteY2" fmla="*/ 2087403 h 2087403"/>
              <a:gd name="connsiteX0" fmla="*/ 0 w 2447840"/>
              <a:gd name="connsiteY0" fmla="*/ 0 h 159076"/>
              <a:gd name="connsiteX1" fmla="*/ 2447840 w 2447840"/>
              <a:gd name="connsiteY1" fmla="*/ 159076 h 159076"/>
              <a:gd name="connsiteX0" fmla="*/ 0 w 2614410"/>
              <a:gd name="connsiteY0" fmla="*/ 1514408 h 1514408"/>
              <a:gd name="connsiteX1" fmla="*/ 2614410 w 2614410"/>
              <a:gd name="connsiteY1" fmla="*/ 0 h 1514408"/>
              <a:gd name="connsiteX0" fmla="*/ 0 w 2614410"/>
              <a:gd name="connsiteY0" fmla="*/ 1514408 h 1514408"/>
              <a:gd name="connsiteX1" fmla="*/ 2614410 w 2614410"/>
              <a:gd name="connsiteY1" fmla="*/ 0 h 1514408"/>
              <a:gd name="connsiteX0" fmla="*/ 0 w 2614410"/>
              <a:gd name="connsiteY0" fmla="*/ 2039804 h 2039804"/>
              <a:gd name="connsiteX1" fmla="*/ 2614410 w 2614410"/>
              <a:gd name="connsiteY1" fmla="*/ 0 h 2039804"/>
              <a:gd name="connsiteX0" fmla="*/ 0 w 2614410"/>
              <a:gd name="connsiteY0" fmla="*/ 2039804 h 2039804"/>
              <a:gd name="connsiteX1" fmla="*/ 2614410 w 2614410"/>
              <a:gd name="connsiteY1" fmla="*/ 0 h 2039804"/>
              <a:gd name="connsiteX0" fmla="*/ 0 w 2614410"/>
              <a:gd name="connsiteY0" fmla="*/ 2039804 h 2039804"/>
              <a:gd name="connsiteX1" fmla="*/ 2614410 w 2614410"/>
              <a:gd name="connsiteY1" fmla="*/ 0 h 2039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4410" h="2039804">
                <a:moveTo>
                  <a:pt x="0" y="2039804"/>
                </a:moveTo>
                <a:cubicBezTo>
                  <a:pt x="1371179" y="2031210"/>
                  <a:pt x="2357167" y="981551"/>
                  <a:pt x="2614410" y="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0A3AFC-D8CA-8343-8E4E-92D6D5E8AEA5}"/>
              </a:ext>
            </a:extLst>
          </p:cNvPr>
          <p:cNvSpPr txBox="1"/>
          <p:nvPr/>
        </p:nvSpPr>
        <p:spPr>
          <a:xfrm rot="16200000">
            <a:off x="565328" y="3573473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Libertinus Sans" pitchFamily="2" charset="0"/>
              </a:rPr>
              <a:t>Physical stimulus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5864A2-F235-A14A-A0CC-B5958FECF112}"/>
              </a:ext>
            </a:extLst>
          </p:cNvPr>
          <p:cNvSpPr txBox="1"/>
          <p:nvPr/>
        </p:nvSpPr>
        <p:spPr>
          <a:xfrm rot="16200000">
            <a:off x="4292339" y="3587162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Derivative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Perception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C2AA86-75CA-5545-9AA3-0FB0FF447127}"/>
              </a:ext>
            </a:extLst>
          </p:cNvPr>
          <p:cNvCxnSpPr>
            <a:cxnSpLocks/>
          </p:cNvCxnSpPr>
          <p:nvPr/>
        </p:nvCxnSpPr>
        <p:spPr>
          <a:xfrm flipV="1">
            <a:off x="5053869" y="2931739"/>
            <a:ext cx="2298513" cy="1834064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30895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4B18-854D-4C49-98EC-F482F23E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Sensitivity Function (CSF)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D152A-FD3D-5B4D-9D36-D96BE7D5B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5097488" cy="3771636"/>
          </a:xfrm>
        </p:spPr>
        <p:txBody>
          <a:bodyPr/>
          <a:lstStyle/>
          <a:p>
            <a:r>
              <a:rPr lang="en-US" dirty="0"/>
              <a:t>For Gabor patches</a:t>
            </a:r>
          </a:p>
          <a:p>
            <a:r>
              <a:rPr lang="en-US" b="1" dirty="0"/>
              <a:t>Spatial frequency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How often it changes per visual angle</a:t>
            </a:r>
            <a:br>
              <a:rPr lang="en-US" dirty="0"/>
            </a:br>
            <a:r>
              <a:rPr lang="en-US" dirty="0"/>
              <a:t>Sensitivity is to 1/contrast-threshold</a:t>
            </a:r>
          </a:p>
          <a:p>
            <a:r>
              <a:rPr lang="en-US" b="1" dirty="0"/>
              <a:t>Contrast-threshold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How much to add so that 70% can see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Stimulus: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B7389-E818-DF4E-B7EA-2F0AC71F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39937-873E-5B4E-BC75-C3FA32D7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 descr="Deutsche Übersetzung von “moon” | Collins Englisch-Deutsch Wörterbuch">
            <a:extLst>
              <a:ext uri="{FF2B5EF4-FFF2-40B4-BE49-F238E27FC236}">
                <a16:creationId xmlns:a16="http://schemas.microsoft.com/office/drawing/2014/main" id="{A74E5515-9BED-5A4E-A135-A7578674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47" y="3999991"/>
            <a:ext cx="429040" cy="4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2E3056A-6B81-884E-9CE5-C30CAD42358D}"/>
              </a:ext>
            </a:extLst>
          </p:cNvPr>
          <p:cNvGrpSpPr/>
          <p:nvPr/>
        </p:nvGrpSpPr>
        <p:grpSpPr>
          <a:xfrm>
            <a:off x="6312843" y="2299531"/>
            <a:ext cx="2439325" cy="2214642"/>
            <a:chOff x="2391003" y="2160393"/>
            <a:chExt cx="4360653" cy="255623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85A36D5-F898-E545-9E8E-121F4AF6A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9569D1-B35F-F145-A906-AB1DCF194EC8}"/>
                </a:ext>
              </a:extLst>
            </p:cNvPr>
            <p:cNvCxnSpPr>
              <a:cxnSpLocks/>
            </p:cNvCxnSpPr>
            <p:nvPr/>
          </p:nvCxnSpPr>
          <p:spPr>
            <a:xfrm>
              <a:off x="2391003" y="4704908"/>
              <a:ext cx="436065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98AE5EF-A588-9844-87E9-3E7FA34DA910}"/>
              </a:ext>
            </a:extLst>
          </p:cNvPr>
          <p:cNvSpPr txBox="1"/>
          <p:nvPr/>
        </p:nvSpPr>
        <p:spPr>
          <a:xfrm rot="16200000">
            <a:off x="5136276" y="3252963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Libertinus Sans" pitchFamily="2" charset="0"/>
              </a:rPr>
              <a:t>Log sensitivity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9C787-6D80-FD49-9731-F9C1737CA915}"/>
              </a:ext>
            </a:extLst>
          </p:cNvPr>
          <p:cNvSpPr txBox="1"/>
          <p:nvPr/>
        </p:nvSpPr>
        <p:spPr>
          <a:xfrm>
            <a:off x="6826685" y="4832413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Spatial frequency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6AFC1F-BC88-E742-83CA-4C102443BCA7}"/>
              </a:ext>
            </a:extLst>
          </p:cNvPr>
          <p:cNvSpPr txBox="1"/>
          <p:nvPr/>
        </p:nvSpPr>
        <p:spPr>
          <a:xfrm>
            <a:off x="5947762" y="2610110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4F054-9D9C-A648-B7C9-C243AE8ACA8B}"/>
              </a:ext>
            </a:extLst>
          </p:cNvPr>
          <p:cNvSpPr txBox="1"/>
          <p:nvPr/>
        </p:nvSpPr>
        <p:spPr>
          <a:xfrm>
            <a:off x="6010280" y="3538529"/>
            <a:ext cx="309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34465-8D1B-5140-98E2-B5EAB7F8E9F7}"/>
              </a:ext>
            </a:extLst>
          </p:cNvPr>
          <p:cNvSpPr txBox="1"/>
          <p:nvPr/>
        </p:nvSpPr>
        <p:spPr>
          <a:xfrm>
            <a:off x="6072797" y="4268988"/>
            <a:ext cx="247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32C107-1344-9249-80CC-E12482EC5094}"/>
              </a:ext>
            </a:extLst>
          </p:cNvPr>
          <p:cNvSpPr txBox="1"/>
          <p:nvPr/>
        </p:nvSpPr>
        <p:spPr>
          <a:xfrm>
            <a:off x="6169539" y="4566845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D4360-CF67-6A45-9498-8308811E4DE8}"/>
              </a:ext>
            </a:extLst>
          </p:cNvPr>
          <p:cNvSpPr txBox="1"/>
          <p:nvPr/>
        </p:nvSpPr>
        <p:spPr>
          <a:xfrm>
            <a:off x="7093488" y="4544655"/>
            <a:ext cx="247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B8DAD7-3264-CB42-B066-50F4EB8CB153}"/>
              </a:ext>
            </a:extLst>
          </p:cNvPr>
          <p:cNvSpPr txBox="1"/>
          <p:nvPr/>
        </p:nvSpPr>
        <p:spPr>
          <a:xfrm>
            <a:off x="7790107" y="4545326"/>
            <a:ext cx="309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10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E7E8E66-AF11-654F-A952-A06560746C21}"/>
              </a:ext>
            </a:extLst>
          </p:cNvPr>
          <p:cNvSpPr/>
          <p:nvPr/>
        </p:nvSpPr>
        <p:spPr>
          <a:xfrm>
            <a:off x="6414532" y="2368413"/>
            <a:ext cx="2216516" cy="2045272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7840" h="2110957">
                <a:moveTo>
                  <a:pt x="0" y="910819"/>
                </a:moveTo>
                <a:cubicBezTo>
                  <a:pt x="281502" y="548351"/>
                  <a:pt x="789486" y="-187652"/>
                  <a:pt x="1393838" y="44363"/>
                </a:cubicBezTo>
                <a:cubicBezTo>
                  <a:pt x="1998190" y="276378"/>
                  <a:pt x="2230438" y="779800"/>
                  <a:pt x="2447840" y="2110957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&amp;#39;s in a Gabor patch? – NeuroAnaTody">
            <a:extLst>
              <a:ext uri="{FF2B5EF4-FFF2-40B4-BE49-F238E27FC236}">
                <a16:creationId xmlns:a16="http://schemas.microsoft.com/office/drawing/2014/main" id="{BC9BDA5B-59CF-C14A-8EBB-116C3EA4C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6" r="7053"/>
          <a:stretch/>
        </p:blipFill>
        <p:spPr bwMode="auto">
          <a:xfrm>
            <a:off x="1810714" y="3496723"/>
            <a:ext cx="774732" cy="71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AFF5277-6C7D-504F-BCE9-E294D90357E2}"/>
              </a:ext>
            </a:extLst>
          </p:cNvPr>
          <p:cNvGrpSpPr/>
          <p:nvPr/>
        </p:nvGrpSpPr>
        <p:grpSpPr>
          <a:xfrm>
            <a:off x="5863741" y="4597777"/>
            <a:ext cx="241782" cy="241782"/>
            <a:chOff x="649018" y="3507715"/>
            <a:chExt cx="1789246" cy="17892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F20A85-7C3B-2E4B-A505-F4063143D290}"/>
                </a:ext>
              </a:extLst>
            </p:cNvPr>
            <p:cNvSpPr/>
            <p:nvPr/>
          </p:nvSpPr>
          <p:spPr>
            <a:xfrm>
              <a:off x="649018" y="3507715"/>
              <a:ext cx="1789246" cy="17892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A22DEB-E580-9748-9A6B-9B9453AEF73B}"/>
                </a:ext>
              </a:extLst>
            </p:cNvPr>
            <p:cNvSpPr/>
            <p:nvPr/>
          </p:nvSpPr>
          <p:spPr>
            <a:xfrm>
              <a:off x="649018" y="3507715"/>
              <a:ext cx="894623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B6C859-EF9D-6642-90EF-F22712C6E701}"/>
              </a:ext>
            </a:extLst>
          </p:cNvPr>
          <p:cNvGrpSpPr/>
          <p:nvPr/>
        </p:nvGrpSpPr>
        <p:grpSpPr>
          <a:xfrm>
            <a:off x="8794510" y="4544655"/>
            <a:ext cx="241782" cy="243037"/>
            <a:chOff x="2563960" y="3507715"/>
            <a:chExt cx="1789246" cy="179853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D56D33-916A-744A-B2A6-82DD4FBBE285}"/>
                </a:ext>
              </a:extLst>
            </p:cNvPr>
            <p:cNvSpPr/>
            <p:nvPr/>
          </p:nvSpPr>
          <p:spPr>
            <a:xfrm>
              <a:off x="2563960" y="3507715"/>
              <a:ext cx="1789246" cy="17892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7C8F3D-5C68-7B4B-B2B2-E9EBB57B2DE4}"/>
                </a:ext>
              </a:extLst>
            </p:cNvPr>
            <p:cNvSpPr/>
            <p:nvPr/>
          </p:nvSpPr>
          <p:spPr>
            <a:xfrm>
              <a:off x="2579488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45A6D6-DE46-CB48-948B-88FFD6504126}"/>
                </a:ext>
              </a:extLst>
            </p:cNvPr>
            <p:cNvSpPr/>
            <p:nvPr/>
          </p:nvSpPr>
          <p:spPr>
            <a:xfrm>
              <a:off x="3180290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C7B1B0-555E-E24B-A8D3-F7A580D8D27D}"/>
                </a:ext>
              </a:extLst>
            </p:cNvPr>
            <p:cNvSpPr/>
            <p:nvPr/>
          </p:nvSpPr>
          <p:spPr>
            <a:xfrm>
              <a:off x="3781092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7B55D3D-6E45-454B-A67C-B07B0F37BB2F}"/>
                </a:ext>
              </a:extLst>
            </p:cNvPr>
            <p:cNvSpPr/>
            <p:nvPr/>
          </p:nvSpPr>
          <p:spPr>
            <a:xfrm>
              <a:off x="2879889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D0117A-D060-274F-B9DF-BF6DAABF5A81}"/>
                </a:ext>
              </a:extLst>
            </p:cNvPr>
            <p:cNvSpPr/>
            <p:nvPr/>
          </p:nvSpPr>
          <p:spPr>
            <a:xfrm>
              <a:off x="3480691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EDCB75C-FAFC-274B-BFFD-ED4ECB402F48}"/>
                </a:ext>
              </a:extLst>
            </p:cNvPr>
            <p:cNvSpPr/>
            <p:nvPr/>
          </p:nvSpPr>
          <p:spPr>
            <a:xfrm>
              <a:off x="4081494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675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1245-8692-AE47-BDAE-6992A3BF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Suprathreshold vs detection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40BA22-63F3-3F4C-9E86-AF5CFA3C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something to nothing (</a:t>
            </a:r>
            <a:r>
              <a:rPr lang="en-US" b="1" dirty="0"/>
              <a:t>Detection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There is never “nothing” in reality, so “very small”</a:t>
            </a:r>
          </a:p>
          <a:p>
            <a:r>
              <a:rPr lang="en-US" dirty="0"/>
              <a:t>Adding something-to-something (</a:t>
            </a:r>
            <a:r>
              <a:rPr lang="en-US" b="1" dirty="0"/>
              <a:t>Supra-threshold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7393B-0ED8-034A-B7FD-658F1A67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C2583-FB30-FC45-A2E0-79A1C678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F49F42-19C5-CB42-BA3F-3500CF9ECEEE}"/>
              </a:ext>
            </a:extLst>
          </p:cNvPr>
          <p:cNvSpPr/>
          <p:nvPr/>
        </p:nvSpPr>
        <p:spPr>
          <a:xfrm>
            <a:off x="4671712" y="2857500"/>
            <a:ext cx="1789246" cy="17892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D3F83-737A-3E42-9203-098D5A8FF735}"/>
              </a:ext>
            </a:extLst>
          </p:cNvPr>
          <p:cNvSpPr/>
          <p:nvPr/>
        </p:nvSpPr>
        <p:spPr>
          <a:xfrm>
            <a:off x="5166850" y="3339977"/>
            <a:ext cx="798971" cy="8242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8F0E5B-C18B-A343-927F-6927539F7FB6}"/>
              </a:ext>
            </a:extLst>
          </p:cNvPr>
          <p:cNvSpPr/>
          <p:nvPr/>
        </p:nvSpPr>
        <p:spPr>
          <a:xfrm>
            <a:off x="2706847" y="2857500"/>
            <a:ext cx="1789245" cy="1789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AED78-C76B-F041-9B72-DF4FBA27734F}"/>
              </a:ext>
            </a:extLst>
          </p:cNvPr>
          <p:cNvSpPr/>
          <p:nvPr/>
        </p:nvSpPr>
        <p:spPr>
          <a:xfrm>
            <a:off x="3201984" y="3339977"/>
            <a:ext cx="798971" cy="8242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BE995-9E07-AC4D-BBB6-68D5B32BEA43}"/>
              </a:ext>
            </a:extLst>
          </p:cNvPr>
          <p:cNvSpPr txBox="1"/>
          <p:nvPr/>
        </p:nvSpPr>
        <p:spPr>
          <a:xfrm>
            <a:off x="3131226" y="4738966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9957A-94E6-144F-9AA1-B631F9798A9B}"/>
              </a:ext>
            </a:extLst>
          </p:cNvPr>
          <p:cNvSpPr txBox="1"/>
          <p:nvPr/>
        </p:nvSpPr>
        <p:spPr>
          <a:xfrm>
            <a:off x="4880041" y="4738966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Supra-threshold</a:t>
            </a:r>
          </a:p>
        </p:txBody>
      </p:sp>
    </p:spTree>
    <p:extLst>
      <p:ext uri="{BB962C8B-B14F-4D97-AF65-F5344CB8AC3E}">
        <p14:creationId xmlns:p14="http://schemas.microsoft.com/office/powerpoint/2010/main" val="160516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004" name="Picture 4" descr="Neu im Stream - «Trolls World Tour» – eine niedlich-bunte Musikstunde -  Kultur - SRF">
            <a:extLst>
              <a:ext uri="{FF2B5EF4-FFF2-40B4-BE49-F238E27FC236}">
                <a16:creationId xmlns:a16="http://schemas.microsoft.com/office/drawing/2014/main" id="{EBB03F8F-72E6-C442-B4A2-D7FA49322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444" l="10000" r="90000">
                        <a14:foregroundMark x1="32813" y1="91944" x2="63125" y2="91944"/>
                        <a14:foregroundMark x1="68906" y1="93056" x2="39531" y2="99444"/>
                        <a14:foregroundMark x1="24375" y1="49167" x2="46563" y2="33333"/>
                        <a14:foregroundMark x1="46563" y1="33333" x2="59062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54745" y="4017807"/>
            <a:ext cx="1768889" cy="99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B89C9-4FA5-3D4B-99B9-8F2321C2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Retinal illuminance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11D5E-C742-144B-B93B-E6D295419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765650" cy="473090"/>
          </a:xfrm>
        </p:spPr>
        <p:txBody>
          <a:bodyPr/>
          <a:lstStyle/>
          <a:p>
            <a:r>
              <a:rPr lang="en-US" dirty="0"/>
              <a:t>Invariant unit is </a:t>
            </a:r>
            <a:r>
              <a:rPr lang="en-US" b="1" dirty="0"/>
              <a:t>trolands </a:t>
            </a:r>
            <a:r>
              <a:rPr lang="en-US" dirty="0"/>
              <a:t>that is retinal illuminance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863DC-B276-4A4B-9CFA-C71BFFD5C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A5E79-83AB-3445-AFF6-F1C15FA2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640006" name="Picture 6" descr="candle - Wiktionary">
            <a:extLst>
              <a:ext uri="{FF2B5EF4-FFF2-40B4-BE49-F238E27FC236}">
                <a16:creationId xmlns:a16="http://schemas.microsoft.com/office/drawing/2014/main" id="{80B1F046-4653-D848-9E26-1E7EC9B40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67" y="1991188"/>
            <a:ext cx="1282602" cy="193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0008" name="Picture 8" descr="Desert Sun Pictures | Download Free Images on Unsplash">
            <a:extLst>
              <a:ext uri="{FF2B5EF4-FFF2-40B4-BE49-F238E27FC236}">
                <a16:creationId xmlns:a16="http://schemas.microsoft.com/office/drawing/2014/main" id="{72BC2761-C18C-B247-9E6D-4B9C2422F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184" y="1991188"/>
            <a:ext cx="1306449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1A1899F-D10F-E44D-B7CC-CD87E85A3F44}"/>
              </a:ext>
            </a:extLst>
          </p:cNvPr>
          <p:cNvSpPr/>
          <p:nvPr/>
        </p:nvSpPr>
        <p:spPr>
          <a:xfrm>
            <a:off x="2720299" y="2527626"/>
            <a:ext cx="912307" cy="91230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2D67EF-CBF0-D547-BFD1-640173F06FF5}"/>
              </a:ext>
            </a:extLst>
          </p:cNvPr>
          <p:cNvSpPr/>
          <p:nvPr/>
        </p:nvSpPr>
        <p:spPr>
          <a:xfrm>
            <a:off x="7590364" y="2924960"/>
            <a:ext cx="218399" cy="2183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4F8DA-48FA-0F49-99EA-A36A197BA30A}"/>
              </a:ext>
            </a:extLst>
          </p:cNvPr>
          <p:cNvSpPr txBox="1"/>
          <p:nvPr/>
        </p:nvSpPr>
        <p:spPr>
          <a:xfrm>
            <a:off x="4021253" y="2870949"/>
            <a:ext cx="12554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~</a:t>
            </a:r>
          </a:p>
          <a:p>
            <a:pPr algn="ctr"/>
            <a:endParaRPr lang="en-US" sz="1400" dirty="0">
              <a:latin typeface="Libertinus Sans" pitchFamily="2" charset="0"/>
            </a:endParaRPr>
          </a:p>
          <a:p>
            <a:pPr algn="ctr"/>
            <a:endParaRPr lang="en-US" sz="1400" dirty="0">
              <a:latin typeface="Libertinus Sans" pitchFamily="2" charset="0"/>
            </a:endParaRPr>
          </a:p>
          <a:p>
            <a:pPr algn="ctr"/>
            <a:endParaRPr lang="en-US" sz="1400" dirty="0">
              <a:latin typeface="Libertinus Sans" pitchFamily="2" charset="0"/>
            </a:endParaRPr>
          </a:p>
          <a:p>
            <a:pPr algn="ctr"/>
            <a:endParaRPr lang="en-US" sz="1400" dirty="0">
              <a:latin typeface="Libertinus Sans" pitchFamily="2" charset="0"/>
            </a:endParaRPr>
          </a:p>
          <a:p>
            <a:pPr algn="ctr"/>
            <a:endParaRPr lang="en-US" sz="1400" dirty="0">
              <a:latin typeface="Libertinus Sans" pitchFamily="2" charset="0"/>
            </a:endParaRPr>
          </a:p>
          <a:p>
            <a:pPr algn="ctr"/>
            <a:r>
              <a:rPr lang="en-US" sz="1400" dirty="0">
                <a:latin typeface="Libertinus Sans" pitchFamily="2" charset="0"/>
              </a:rPr>
              <a:t>has equivalent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troland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67F84-9D4C-B24E-B355-C1D10A102627}"/>
              </a:ext>
            </a:extLst>
          </p:cNvPr>
          <p:cNvSpPr txBox="1"/>
          <p:nvPr/>
        </p:nvSpPr>
        <p:spPr>
          <a:xfrm>
            <a:off x="2391999" y="28239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ibertinus Sans" pitchFamily="2" charset="0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019CBD-F935-6847-B8C9-8B28AB152D7B}"/>
              </a:ext>
            </a:extLst>
          </p:cNvPr>
          <p:cNvSpPr txBox="1"/>
          <p:nvPr/>
        </p:nvSpPr>
        <p:spPr>
          <a:xfrm>
            <a:off x="7235116" y="28424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ibertinus Sans" pitchFamily="2" charset="0"/>
              </a:rPr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88F145-6AD0-904F-BB72-FEB6F9A195CA}"/>
              </a:ext>
            </a:extLst>
          </p:cNvPr>
          <p:cNvSpPr txBox="1"/>
          <p:nvPr/>
        </p:nvSpPr>
        <p:spPr>
          <a:xfrm>
            <a:off x="2876528" y="4125811"/>
            <a:ext cx="599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Large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pupil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14798-5A0D-7546-A40F-CFE6A3537EEA}"/>
              </a:ext>
            </a:extLst>
          </p:cNvPr>
          <p:cNvSpPr txBox="1"/>
          <p:nvPr/>
        </p:nvSpPr>
        <p:spPr>
          <a:xfrm>
            <a:off x="1413773" y="4125810"/>
            <a:ext cx="61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Weak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light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27A828-2D25-7D46-B641-A2D571499C3A}"/>
              </a:ext>
            </a:extLst>
          </p:cNvPr>
          <p:cNvSpPr txBox="1"/>
          <p:nvPr/>
        </p:nvSpPr>
        <p:spPr>
          <a:xfrm>
            <a:off x="7388711" y="4161449"/>
            <a:ext cx="596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Small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pupil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428B4E-C912-B94A-9594-C786D947A3A7}"/>
              </a:ext>
            </a:extLst>
          </p:cNvPr>
          <p:cNvSpPr txBox="1"/>
          <p:nvPr/>
        </p:nvSpPr>
        <p:spPr>
          <a:xfrm>
            <a:off x="6209959" y="4161448"/>
            <a:ext cx="676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Strong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2629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89C9-4FA5-3D4B-99B9-8F2321C2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Suprathreshold CSF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11D5E-C742-144B-B93B-E6D295419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3765884" cy="3771636"/>
          </a:xfrm>
        </p:spPr>
        <p:txBody>
          <a:bodyPr/>
          <a:lstStyle/>
          <a:p>
            <a:r>
              <a:rPr lang="en-US" dirty="0"/>
              <a:t>There is one CSF for every base retinal luminance</a:t>
            </a:r>
          </a:p>
          <a:p>
            <a:r>
              <a:rPr lang="en-US" dirty="0"/>
              <a:t>Roughly:</a:t>
            </a:r>
          </a:p>
          <a:p>
            <a:pPr lvl="1"/>
            <a:r>
              <a:rPr lang="en-US" dirty="0"/>
              <a:t>When to dark, low </a:t>
            </a:r>
            <a:r>
              <a:rPr lang="en-US" dirty="0" err="1"/>
              <a:t>freq</a:t>
            </a:r>
            <a:r>
              <a:rPr lang="en-US" dirty="0"/>
              <a:t> is better</a:t>
            </a:r>
          </a:p>
          <a:p>
            <a:pPr lvl="1"/>
            <a:r>
              <a:rPr lang="en-US" dirty="0"/>
              <a:t>The brighter, the more there is a preferred </a:t>
            </a:r>
            <a:r>
              <a:rPr lang="en-US" dirty="0" err="1"/>
              <a:t>freq</a:t>
            </a:r>
            <a:r>
              <a:rPr lang="en-US" dirty="0"/>
              <a:t> around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863DC-B276-4A4B-9CFA-C71BFFD5C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A5E79-83AB-3445-AFF6-F1C15FA2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214CD4F-8827-E549-99DB-D0842704AE72}"/>
              </a:ext>
            </a:extLst>
          </p:cNvPr>
          <p:cNvSpPr/>
          <p:nvPr/>
        </p:nvSpPr>
        <p:spPr>
          <a:xfrm>
            <a:off x="5313405" y="2199502"/>
            <a:ext cx="778476" cy="580768"/>
          </a:xfrm>
          <a:custGeom>
            <a:avLst/>
            <a:gdLst>
              <a:gd name="connsiteX0" fmla="*/ 0 w 778476"/>
              <a:gd name="connsiteY0" fmla="*/ 271849 h 580768"/>
              <a:gd name="connsiteX1" fmla="*/ 358346 w 778476"/>
              <a:gd name="connsiteY1" fmla="*/ 580768 h 580768"/>
              <a:gd name="connsiteX2" fmla="*/ 630195 w 778476"/>
              <a:gd name="connsiteY2" fmla="*/ 469557 h 580768"/>
              <a:gd name="connsiteX3" fmla="*/ 778476 w 778476"/>
              <a:gd name="connsiteY3" fmla="*/ 222422 h 580768"/>
              <a:gd name="connsiteX4" fmla="*/ 753763 w 778476"/>
              <a:gd name="connsiteY4" fmla="*/ 0 h 580768"/>
              <a:gd name="connsiteX5" fmla="*/ 0 w 778476"/>
              <a:gd name="connsiteY5" fmla="*/ 0 h 580768"/>
              <a:gd name="connsiteX6" fmla="*/ 0 w 778476"/>
              <a:gd name="connsiteY6" fmla="*/ 271849 h 58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476" h="580768">
                <a:moveTo>
                  <a:pt x="0" y="271849"/>
                </a:moveTo>
                <a:lnTo>
                  <a:pt x="358346" y="580768"/>
                </a:lnTo>
                <a:lnTo>
                  <a:pt x="630195" y="469557"/>
                </a:lnTo>
                <a:lnTo>
                  <a:pt x="778476" y="222422"/>
                </a:lnTo>
                <a:lnTo>
                  <a:pt x="753763" y="0"/>
                </a:lnTo>
                <a:lnTo>
                  <a:pt x="0" y="0"/>
                </a:lnTo>
                <a:lnTo>
                  <a:pt x="0" y="271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B20FC8-2CF6-4A4C-B45E-EA59FD9F18F0}"/>
              </a:ext>
            </a:extLst>
          </p:cNvPr>
          <p:cNvGrpSpPr/>
          <p:nvPr/>
        </p:nvGrpSpPr>
        <p:grpSpPr>
          <a:xfrm>
            <a:off x="6312843" y="2299531"/>
            <a:ext cx="2439325" cy="2214642"/>
            <a:chOff x="2391003" y="2160393"/>
            <a:chExt cx="4360653" cy="255623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CB882C-490F-EF40-847C-63A6D8575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789CD15-1BB4-FF4B-8AC5-5462C3409393}"/>
                </a:ext>
              </a:extLst>
            </p:cNvPr>
            <p:cNvCxnSpPr>
              <a:cxnSpLocks/>
            </p:cNvCxnSpPr>
            <p:nvPr/>
          </p:nvCxnSpPr>
          <p:spPr>
            <a:xfrm>
              <a:off x="2391003" y="4704908"/>
              <a:ext cx="436065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01C364-7ADF-3647-A308-209DE7D383F2}"/>
              </a:ext>
            </a:extLst>
          </p:cNvPr>
          <p:cNvSpPr txBox="1"/>
          <p:nvPr/>
        </p:nvSpPr>
        <p:spPr>
          <a:xfrm rot="16200000">
            <a:off x="5136276" y="3252963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Libertinus Sans" pitchFamily="2" charset="0"/>
              </a:rPr>
              <a:t>Log sensitivity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1EC1B3-5293-7F4C-AE24-1B9C363E5E07}"/>
              </a:ext>
            </a:extLst>
          </p:cNvPr>
          <p:cNvSpPr txBox="1"/>
          <p:nvPr/>
        </p:nvSpPr>
        <p:spPr>
          <a:xfrm>
            <a:off x="6826685" y="4832413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Spatial frequency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F6311-6358-1941-8BCE-F6A7CEF04C59}"/>
              </a:ext>
            </a:extLst>
          </p:cNvPr>
          <p:cNvSpPr txBox="1"/>
          <p:nvPr/>
        </p:nvSpPr>
        <p:spPr>
          <a:xfrm>
            <a:off x="5947762" y="230385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83A4C9-69C7-5C49-86C6-23A2709FBED5}"/>
              </a:ext>
            </a:extLst>
          </p:cNvPr>
          <p:cNvSpPr txBox="1"/>
          <p:nvPr/>
        </p:nvSpPr>
        <p:spPr>
          <a:xfrm>
            <a:off x="6010280" y="2958902"/>
            <a:ext cx="309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E6E3D0-3498-F646-BA36-F5597BD54211}"/>
              </a:ext>
            </a:extLst>
          </p:cNvPr>
          <p:cNvSpPr txBox="1"/>
          <p:nvPr/>
        </p:nvSpPr>
        <p:spPr>
          <a:xfrm>
            <a:off x="6072797" y="3613945"/>
            <a:ext cx="247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EED0DA-7AC8-2E44-BF39-E9F8DC132F9C}"/>
              </a:ext>
            </a:extLst>
          </p:cNvPr>
          <p:cNvSpPr txBox="1"/>
          <p:nvPr/>
        </p:nvSpPr>
        <p:spPr>
          <a:xfrm>
            <a:off x="5981426" y="4268988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0.1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328910-07F3-3146-A114-01E2E6C87507}"/>
              </a:ext>
            </a:extLst>
          </p:cNvPr>
          <p:cNvSpPr txBox="1"/>
          <p:nvPr/>
        </p:nvSpPr>
        <p:spPr>
          <a:xfrm>
            <a:off x="6169539" y="4566845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3BC686-4ABA-AA43-87F4-21FFD6928479}"/>
              </a:ext>
            </a:extLst>
          </p:cNvPr>
          <p:cNvSpPr txBox="1"/>
          <p:nvPr/>
        </p:nvSpPr>
        <p:spPr>
          <a:xfrm>
            <a:off x="6911485" y="4544655"/>
            <a:ext cx="247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1CF0E-9DDD-5A4D-B92C-405F8096827B}"/>
              </a:ext>
            </a:extLst>
          </p:cNvPr>
          <p:cNvSpPr txBox="1"/>
          <p:nvPr/>
        </p:nvSpPr>
        <p:spPr>
          <a:xfrm>
            <a:off x="7574883" y="4545326"/>
            <a:ext cx="309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5B223-87AB-A441-A761-D2A200E38B79}"/>
              </a:ext>
            </a:extLst>
          </p:cNvPr>
          <p:cNvGrpSpPr/>
          <p:nvPr/>
        </p:nvGrpSpPr>
        <p:grpSpPr>
          <a:xfrm>
            <a:off x="5844887" y="4569496"/>
            <a:ext cx="241782" cy="241782"/>
            <a:chOff x="649018" y="3507715"/>
            <a:chExt cx="1789246" cy="178924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9456BF4-9B3D-7F4C-A3EB-FB4B4B5EDE23}"/>
                </a:ext>
              </a:extLst>
            </p:cNvPr>
            <p:cNvSpPr/>
            <p:nvPr/>
          </p:nvSpPr>
          <p:spPr>
            <a:xfrm>
              <a:off x="649018" y="3507715"/>
              <a:ext cx="1789246" cy="17892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E94A7B-4664-3745-9336-4809A5406032}"/>
                </a:ext>
              </a:extLst>
            </p:cNvPr>
            <p:cNvSpPr/>
            <p:nvPr/>
          </p:nvSpPr>
          <p:spPr>
            <a:xfrm>
              <a:off x="649018" y="3507715"/>
              <a:ext cx="894623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308969-D2EC-E240-9051-61FE378B30DE}"/>
              </a:ext>
            </a:extLst>
          </p:cNvPr>
          <p:cNvGrpSpPr/>
          <p:nvPr/>
        </p:nvGrpSpPr>
        <p:grpSpPr>
          <a:xfrm>
            <a:off x="8794510" y="4544655"/>
            <a:ext cx="241782" cy="243037"/>
            <a:chOff x="2563960" y="3507715"/>
            <a:chExt cx="1789246" cy="179853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1CA516-B32D-1145-9E49-A3F0BB6412F7}"/>
                </a:ext>
              </a:extLst>
            </p:cNvPr>
            <p:cNvSpPr/>
            <p:nvPr/>
          </p:nvSpPr>
          <p:spPr>
            <a:xfrm>
              <a:off x="2563960" y="3507715"/>
              <a:ext cx="1789246" cy="17892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C7918E-9F95-064C-A1D7-62DB634315D4}"/>
                </a:ext>
              </a:extLst>
            </p:cNvPr>
            <p:cNvSpPr/>
            <p:nvPr/>
          </p:nvSpPr>
          <p:spPr>
            <a:xfrm>
              <a:off x="2579488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606303-50E5-1E49-AF7D-899EF896413E}"/>
                </a:ext>
              </a:extLst>
            </p:cNvPr>
            <p:cNvSpPr/>
            <p:nvPr/>
          </p:nvSpPr>
          <p:spPr>
            <a:xfrm>
              <a:off x="3180290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8A8F68E-FDBC-194B-B941-F5555C7D0964}"/>
                </a:ext>
              </a:extLst>
            </p:cNvPr>
            <p:cNvSpPr/>
            <p:nvPr/>
          </p:nvSpPr>
          <p:spPr>
            <a:xfrm>
              <a:off x="3781092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9F7E3C-B182-404D-8E61-656BD930EE19}"/>
                </a:ext>
              </a:extLst>
            </p:cNvPr>
            <p:cNvSpPr/>
            <p:nvPr/>
          </p:nvSpPr>
          <p:spPr>
            <a:xfrm>
              <a:off x="2879889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5A9207-1868-704E-AE89-C42697DA34DF}"/>
                </a:ext>
              </a:extLst>
            </p:cNvPr>
            <p:cNvSpPr/>
            <p:nvPr/>
          </p:nvSpPr>
          <p:spPr>
            <a:xfrm>
              <a:off x="3480691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562FA9-1DE9-CC4E-B38E-B85D45C21C40}"/>
                </a:ext>
              </a:extLst>
            </p:cNvPr>
            <p:cNvSpPr/>
            <p:nvPr/>
          </p:nvSpPr>
          <p:spPr>
            <a:xfrm>
              <a:off x="4081494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2EF4350-88AE-BD47-BC7F-F5BDE8235154}"/>
              </a:ext>
            </a:extLst>
          </p:cNvPr>
          <p:cNvSpPr txBox="1"/>
          <p:nvPr/>
        </p:nvSpPr>
        <p:spPr>
          <a:xfrm>
            <a:off x="8313623" y="454689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100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60357C55-EA89-FF4B-B4C0-4C1914D618F3}"/>
              </a:ext>
            </a:extLst>
          </p:cNvPr>
          <p:cNvSpPr/>
          <p:nvPr/>
        </p:nvSpPr>
        <p:spPr>
          <a:xfrm>
            <a:off x="6421650" y="2763772"/>
            <a:ext cx="1908226" cy="1642153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  <a:gd name="connsiteX0" fmla="*/ 0 w 2583179"/>
              <a:gd name="connsiteY0" fmla="*/ 754922 h 2120461"/>
              <a:gd name="connsiteX1" fmla="*/ 1529177 w 2583179"/>
              <a:gd name="connsiteY1" fmla="*/ 53867 h 2120461"/>
              <a:gd name="connsiteX2" fmla="*/ 2583179 w 2583179"/>
              <a:gd name="connsiteY2" fmla="*/ 2120461 h 2120461"/>
              <a:gd name="connsiteX0" fmla="*/ 0 w 2583179"/>
              <a:gd name="connsiteY0" fmla="*/ 745876 h 2111415"/>
              <a:gd name="connsiteX1" fmla="*/ 1341786 w 2583179"/>
              <a:gd name="connsiteY1" fmla="*/ 54551 h 2111415"/>
              <a:gd name="connsiteX2" fmla="*/ 2583179 w 2583179"/>
              <a:gd name="connsiteY2" fmla="*/ 2111415 h 2111415"/>
              <a:gd name="connsiteX0" fmla="*/ 0 w 2239629"/>
              <a:gd name="connsiteY0" fmla="*/ 745875 h 1936282"/>
              <a:gd name="connsiteX1" fmla="*/ 1341786 w 2239629"/>
              <a:gd name="connsiteY1" fmla="*/ 54550 h 1936282"/>
              <a:gd name="connsiteX2" fmla="*/ 2239629 w 2239629"/>
              <a:gd name="connsiteY2" fmla="*/ 1936283 h 1936282"/>
              <a:gd name="connsiteX0" fmla="*/ 0 w 2239629"/>
              <a:gd name="connsiteY0" fmla="*/ 745875 h 1936283"/>
              <a:gd name="connsiteX1" fmla="*/ 1341786 w 2239629"/>
              <a:gd name="connsiteY1" fmla="*/ 54550 h 1936283"/>
              <a:gd name="connsiteX2" fmla="*/ 2239629 w 2239629"/>
              <a:gd name="connsiteY2" fmla="*/ 1936283 h 1936283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518256 h 1708664"/>
              <a:gd name="connsiteX1" fmla="*/ 2239629 w 2239629"/>
              <a:gd name="connsiteY1" fmla="*/ 1708664 h 1708664"/>
              <a:gd name="connsiteX0" fmla="*/ 0 w 2239629"/>
              <a:gd name="connsiteY0" fmla="*/ 582776 h 1773184"/>
              <a:gd name="connsiteX1" fmla="*/ 2239629 w 2239629"/>
              <a:gd name="connsiteY1" fmla="*/ 1773184 h 1773184"/>
              <a:gd name="connsiteX0" fmla="*/ 0 w 2239629"/>
              <a:gd name="connsiteY0" fmla="*/ 658228 h 1848636"/>
              <a:gd name="connsiteX1" fmla="*/ 2239629 w 2239629"/>
              <a:gd name="connsiteY1" fmla="*/ 1848636 h 184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9629" h="1848636">
                <a:moveTo>
                  <a:pt x="0" y="658228"/>
                </a:moveTo>
                <a:cubicBezTo>
                  <a:pt x="1012079" y="-749327"/>
                  <a:pt x="2101603" y="313475"/>
                  <a:pt x="2239629" y="1848636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F03A980-EE9E-CB40-96D8-EA3894A67034}"/>
              </a:ext>
            </a:extLst>
          </p:cNvPr>
          <p:cNvSpPr/>
          <p:nvPr/>
        </p:nvSpPr>
        <p:spPr>
          <a:xfrm>
            <a:off x="6421649" y="2441713"/>
            <a:ext cx="1975785" cy="1946172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  <a:gd name="connsiteX0" fmla="*/ 0 w 2583179"/>
              <a:gd name="connsiteY0" fmla="*/ 754922 h 2120461"/>
              <a:gd name="connsiteX1" fmla="*/ 1529177 w 2583179"/>
              <a:gd name="connsiteY1" fmla="*/ 53867 h 2120461"/>
              <a:gd name="connsiteX2" fmla="*/ 2583179 w 2583179"/>
              <a:gd name="connsiteY2" fmla="*/ 2120461 h 2120461"/>
              <a:gd name="connsiteX0" fmla="*/ 0 w 2583179"/>
              <a:gd name="connsiteY0" fmla="*/ 745876 h 2111415"/>
              <a:gd name="connsiteX1" fmla="*/ 1341786 w 2583179"/>
              <a:gd name="connsiteY1" fmla="*/ 54551 h 2111415"/>
              <a:gd name="connsiteX2" fmla="*/ 2583179 w 2583179"/>
              <a:gd name="connsiteY2" fmla="*/ 2111415 h 2111415"/>
              <a:gd name="connsiteX0" fmla="*/ 0 w 2239629"/>
              <a:gd name="connsiteY0" fmla="*/ 745875 h 1936282"/>
              <a:gd name="connsiteX1" fmla="*/ 1341786 w 2239629"/>
              <a:gd name="connsiteY1" fmla="*/ 54550 h 1936282"/>
              <a:gd name="connsiteX2" fmla="*/ 2239629 w 2239629"/>
              <a:gd name="connsiteY2" fmla="*/ 1936283 h 1936282"/>
              <a:gd name="connsiteX0" fmla="*/ 0 w 2239629"/>
              <a:gd name="connsiteY0" fmla="*/ 745875 h 1936283"/>
              <a:gd name="connsiteX1" fmla="*/ 1341786 w 2239629"/>
              <a:gd name="connsiteY1" fmla="*/ 54550 h 1936283"/>
              <a:gd name="connsiteX2" fmla="*/ 2239629 w 2239629"/>
              <a:gd name="connsiteY2" fmla="*/ 1936283 h 1936283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518256 h 1708664"/>
              <a:gd name="connsiteX1" fmla="*/ 2239629 w 2239629"/>
              <a:gd name="connsiteY1" fmla="*/ 1708664 h 1708664"/>
              <a:gd name="connsiteX0" fmla="*/ 0 w 2239629"/>
              <a:gd name="connsiteY0" fmla="*/ 582776 h 1773184"/>
              <a:gd name="connsiteX1" fmla="*/ 2239629 w 2239629"/>
              <a:gd name="connsiteY1" fmla="*/ 1773184 h 1773184"/>
              <a:gd name="connsiteX0" fmla="*/ 0 w 2239629"/>
              <a:gd name="connsiteY0" fmla="*/ 820575 h 2010983"/>
              <a:gd name="connsiteX1" fmla="*/ 2239629 w 2239629"/>
              <a:gd name="connsiteY1" fmla="*/ 2010983 h 20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9629" h="2010983">
                <a:moveTo>
                  <a:pt x="0" y="820575"/>
                </a:moveTo>
                <a:cubicBezTo>
                  <a:pt x="1166973" y="-952311"/>
                  <a:pt x="2101603" y="475822"/>
                  <a:pt x="2239629" y="2010983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BE406DB3-054F-0749-90D0-34E9B2A47D8F}"/>
              </a:ext>
            </a:extLst>
          </p:cNvPr>
          <p:cNvSpPr/>
          <p:nvPr/>
        </p:nvSpPr>
        <p:spPr>
          <a:xfrm>
            <a:off x="6444190" y="3163688"/>
            <a:ext cx="1655612" cy="1244474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  <a:gd name="connsiteX0" fmla="*/ 0 w 2583179"/>
              <a:gd name="connsiteY0" fmla="*/ 754922 h 2120461"/>
              <a:gd name="connsiteX1" fmla="*/ 1529177 w 2583179"/>
              <a:gd name="connsiteY1" fmla="*/ 53867 h 2120461"/>
              <a:gd name="connsiteX2" fmla="*/ 2583179 w 2583179"/>
              <a:gd name="connsiteY2" fmla="*/ 2120461 h 2120461"/>
              <a:gd name="connsiteX0" fmla="*/ 0 w 2583179"/>
              <a:gd name="connsiteY0" fmla="*/ 745876 h 2111415"/>
              <a:gd name="connsiteX1" fmla="*/ 1341786 w 2583179"/>
              <a:gd name="connsiteY1" fmla="*/ 54551 h 2111415"/>
              <a:gd name="connsiteX2" fmla="*/ 2583179 w 2583179"/>
              <a:gd name="connsiteY2" fmla="*/ 2111415 h 2111415"/>
              <a:gd name="connsiteX0" fmla="*/ 0 w 2239629"/>
              <a:gd name="connsiteY0" fmla="*/ 745875 h 1936282"/>
              <a:gd name="connsiteX1" fmla="*/ 1341786 w 2239629"/>
              <a:gd name="connsiteY1" fmla="*/ 54550 h 1936282"/>
              <a:gd name="connsiteX2" fmla="*/ 2239629 w 2239629"/>
              <a:gd name="connsiteY2" fmla="*/ 1936283 h 1936282"/>
              <a:gd name="connsiteX0" fmla="*/ 0 w 2239629"/>
              <a:gd name="connsiteY0" fmla="*/ 745875 h 1936283"/>
              <a:gd name="connsiteX1" fmla="*/ 1341786 w 2239629"/>
              <a:gd name="connsiteY1" fmla="*/ 54550 h 1936283"/>
              <a:gd name="connsiteX2" fmla="*/ 2239629 w 2239629"/>
              <a:gd name="connsiteY2" fmla="*/ 1936283 h 1936283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518256 h 1708664"/>
              <a:gd name="connsiteX1" fmla="*/ 2239629 w 2239629"/>
              <a:gd name="connsiteY1" fmla="*/ 1708664 h 1708664"/>
              <a:gd name="connsiteX0" fmla="*/ 0 w 2239629"/>
              <a:gd name="connsiteY0" fmla="*/ 582776 h 1773184"/>
              <a:gd name="connsiteX1" fmla="*/ 2239629 w 2239629"/>
              <a:gd name="connsiteY1" fmla="*/ 1773184 h 1773184"/>
              <a:gd name="connsiteX0" fmla="*/ 0 w 2239629"/>
              <a:gd name="connsiteY0" fmla="*/ 820575 h 2010983"/>
              <a:gd name="connsiteX1" fmla="*/ 2239629 w 2239629"/>
              <a:gd name="connsiteY1" fmla="*/ 2010983 h 2010983"/>
              <a:gd name="connsiteX0" fmla="*/ 0 w 2239629"/>
              <a:gd name="connsiteY0" fmla="*/ 473638 h 1664046"/>
              <a:gd name="connsiteX1" fmla="*/ 2239629 w 2239629"/>
              <a:gd name="connsiteY1" fmla="*/ 1664046 h 1664046"/>
              <a:gd name="connsiteX0" fmla="*/ 0 w 2239629"/>
              <a:gd name="connsiteY0" fmla="*/ 371246 h 1561654"/>
              <a:gd name="connsiteX1" fmla="*/ 2239629 w 2239629"/>
              <a:gd name="connsiteY1" fmla="*/ 1561654 h 156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9629" h="1561654">
                <a:moveTo>
                  <a:pt x="0" y="371246"/>
                </a:moveTo>
                <a:cubicBezTo>
                  <a:pt x="1243486" y="-620899"/>
                  <a:pt x="1897569" y="582475"/>
                  <a:pt x="2239629" y="1561654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93355D4-ABE2-504D-A375-348FC639EF7D}"/>
              </a:ext>
            </a:extLst>
          </p:cNvPr>
          <p:cNvSpPr/>
          <p:nvPr/>
        </p:nvSpPr>
        <p:spPr>
          <a:xfrm>
            <a:off x="6427456" y="3680950"/>
            <a:ext cx="1337003" cy="706934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  <a:gd name="connsiteX0" fmla="*/ 0 w 2583179"/>
              <a:gd name="connsiteY0" fmla="*/ 754922 h 2120461"/>
              <a:gd name="connsiteX1" fmla="*/ 1529177 w 2583179"/>
              <a:gd name="connsiteY1" fmla="*/ 53867 h 2120461"/>
              <a:gd name="connsiteX2" fmla="*/ 2583179 w 2583179"/>
              <a:gd name="connsiteY2" fmla="*/ 2120461 h 2120461"/>
              <a:gd name="connsiteX0" fmla="*/ 0 w 2583179"/>
              <a:gd name="connsiteY0" fmla="*/ 745876 h 2111415"/>
              <a:gd name="connsiteX1" fmla="*/ 1341786 w 2583179"/>
              <a:gd name="connsiteY1" fmla="*/ 54551 h 2111415"/>
              <a:gd name="connsiteX2" fmla="*/ 2583179 w 2583179"/>
              <a:gd name="connsiteY2" fmla="*/ 2111415 h 2111415"/>
              <a:gd name="connsiteX0" fmla="*/ 0 w 2239629"/>
              <a:gd name="connsiteY0" fmla="*/ 745875 h 1936282"/>
              <a:gd name="connsiteX1" fmla="*/ 1341786 w 2239629"/>
              <a:gd name="connsiteY1" fmla="*/ 54550 h 1936282"/>
              <a:gd name="connsiteX2" fmla="*/ 2239629 w 2239629"/>
              <a:gd name="connsiteY2" fmla="*/ 1936283 h 1936282"/>
              <a:gd name="connsiteX0" fmla="*/ 0 w 2239629"/>
              <a:gd name="connsiteY0" fmla="*/ 745875 h 1936283"/>
              <a:gd name="connsiteX1" fmla="*/ 1341786 w 2239629"/>
              <a:gd name="connsiteY1" fmla="*/ 54550 h 1936283"/>
              <a:gd name="connsiteX2" fmla="*/ 2239629 w 2239629"/>
              <a:gd name="connsiteY2" fmla="*/ 1936283 h 1936283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518256 h 1708664"/>
              <a:gd name="connsiteX1" fmla="*/ 2239629 w 2239629"/>
              <a:gd name="connsiteY1" fmla="*/ 1708664 h 1708664"/>
              <a:gd name="connsiteX0" fmla="*/ 0 w 2239629"/>
              <a:gd name="connsiteY0" fmla="*/ 582776 h 1773184"/>
              <a:gd name="connsiteX1" fmla="*/ 2239629 w 2239629"/>
              <a:gd name="connsiteY1" fmla="*/ 1773184 h 1773184"/>
              <a:gd name="connsiteX0" fmla="*/ 0 w 2239629"/>
              <a:gd name="connsiteY0" fmla="*/ 820575 h 2010983"/>
              <a:gd name="connsiteX1" fmla="*/ 2239629 w 2239629"/>
              <a:gd name="connsiteY1" fmla="*/ 2010983 h 2010983"/>
              <a:gd name="connsiteX0" fmla="*/ 0 w 2239629"/>
              <a:gd name="connsiteY0" fmla="*/ 473638 h 1664046"/>
              <a:gd name="connsiteX1" fmla="*/ 2239629 w 2239629"/>
              <a:gd name="connsiteY1" fmla="*/ 1664046 h 1664046"/>
              <a:gd name="connsiteX0" fmla="*/ 0 w 2239629"/>
              <a:gd name="connsiteY0" fmla="*/ 371246 h 1561654"/>
              <a:gd name="connsiteX1" fmla="*/ 2239629 w 2239629"/>
              <a:gd name="connsiteY1" fmla="*/ 1561654 h 1561654"/>
              <a:gd name="connsiteX0" fmla="*/ 0 w 2239629"/>
              <a:gd name="connsiteY0" fmla="*/ 81452 h 1271860"/>
              <a:gd name="connsiteX1" fmla="*/ 2239629 w 2239629"/>
              <a:gd name="connsiteY1" fmla="*/ 1271860 h 1271860"/>
              <a:gd name="connsiteX0" fmla="*/ 0 w 2239629"/>
              <a:gd name="connsiteY0" fmla="*/ 45428 h 1235836"/>
              <a:gd name="connsiteX1" fmla="*/ 2239629 w 2239629"/>
              <a:gd name="connsiteY1" fmla="*/ 1235836 h 1235836"/>
              <a:gd name="connsiteX0" fmla="*/ 0 w 2239629"/>
              <a:gd name="connsiteY0" fmla="*/ 37632 h 1228040"/>
              <a:gd name="connsiteX1" fmla="*/ 2239629 w 2239629"/>
              <a:gd name="connsiteY1" fmla="*/ 1228040 h 1228040"/>
              <a:gd name="connsiteX0" fmla="*/ 0 w 2239629"/>
              <a:gd name="connsiteY0" fmla="*/ 161051 h 1351459"/>
              <a:gd name="connsiteX1" fmla="*/ 2239629 w 2239629"/>
              <a:gd name="connsiteY1" fmla="*/ 1351459 h 135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9629" h="1351459">
                <a:moveTo>
                  <a:pt x="0" y="161051"/>
                </a:moveTo>
                <a:cubicBezTo>
                  <a:pt x="943458" y="-370114"/>
                  <a:pt x="1802824" y="512871"/>
                  <a:pt x="2239629" y="1351459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B27BD604-9515-8643-809B-40699945900F}"/>
              </a:ext>
            </a:extLst>
          </p:cNvPr>
          <p:cNvSpPr/>
          <p:nvPr/>
        </p:nvSpPr>
        <p:spPr>
          <a:xfrm>
            <a:off x="6448066" y="4040553"/>
            <a:ext cx="892605" cy="365372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  <a:gd name="connsiteX0" fmla="*/ 0 w 2583179"/>
              <a:gd name="connsiteY0" fmla="*/ 754922 h 2120461"/>
              <a:gd name="connsiteX1" fmla="*/ 1529177 w 2583179"/>
              <a:gd name="connsiteY1" fmla="*/ 53867 h 2120461"/>
              <a:gd name="connsiteX2" fmla="*/ 2583179 w 2583179"/>
              <a:gd name="connsiteY2" fmla="*/ 2120461 h 2120461"/>
              <a:gd name="connsiteX0" fmla="*/ 0 w 2583179"/>
              <a:gd name="connsiteY0" fmla="*/ 745876 h 2111415"/>
              <a:gd name="connsiteX1" fmla="*/ 1341786 w 2583179"/>
              <a:gd name="connsiteY1" fmla="*/ 54551 h 2111415"/>
              <a:gd name="connsiteX2" fmla="*/ 2583179 w 2583179"/>
              <a:gd name="connsiteY2" fmla="*/ 2111415 h 2111415"/>
              <a:gd name="connsiteX0" fmla="*/ 0 w 2239629"/>
              <a:gd name="connsiteY0" fmla="*/ 745875 h 1936282"/>
              <a:gd name="connsiteX1" fmla="*/ 1341786 w 2239629"/>
              <a:gd name="connsiteY1" fmla="*/ 54550 h 1936282"/>
              <a:gd name="connsiteX2" fmla="*/ 2239629 w 2239629"/>
              <a:gd name="connsiteY2" fmla="*/ 1936283 h 1936282"/>
              <a:gd name="connsiteX0" fmla="*/ 0 w 2239629"/>
              <a:gd name="connsiteY0" fmla="*/ 745875 h 1936283"/>
              <a:gd name="connsiteX1" fmla="*/ 1341786 w 2239629"/>
              <a:gd name="connsiteY1" fmla="*/ 54550 h 1936283"/>
              <a:gd name="connsiteX2" fmla="*/ 2239629 w 2239629"/>
              <a:gd name="connsiteY2" fmla="*/ 1936283 h 1936283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518256 h 1708664"/>
              <a:gd name="connsiteX1" fmla="*/ 2239629 w 2239629"/>
              <a:gd name="connsiteY1" fmla="*/ 1708664 h 1708664"/>
              <a:gd name="connsiteX0" fmla="*/ 0 w 2239629"/>
              <a:gd name="connsiteY0" fmla="*/ 582776 h 1773184"/>
              <a:gd name="connsiteX1" fmla="*/ 2239629 w 2239629"/>
              <a:gd name="connsiteY1" fmla="*/ 1773184 h 1773184"/>
              <a:gd name="connsiteX0" fmla="*/ 0 w 2239629"/>
              <a:gd name="connsiteY0" fmla="*/ 820575 h 2010983"/>
              <a:gd name="connsiteX1" fmla="*/ 2239629 w 2239629"/>
              <a:gd name="connsiteY1" fmla="*/ 2010983 h 2010983"/>
              <a:gd name="connsiteX0" fmla="*/ 0 w 2239629"/>
              <a:gd name="connsiteY0" fmla="*/ 473638 h 1664046"/>
              <a:gd name="connsiteX1" fmla="*/ 2239629 w 2239629"/>
              <a:gd name="connsiteY1" fmla="*/ 1664046 h 1664046"/>
              <a:gd name="connsiteX0" fmla="*/ 0 w 2239629"/>
              <a:gd name="connsiteY0" fmla="*/ 371246 h 1561654"/>
              <a:gd name="connsiteX1" fmla="*/ 2239629 w 2239629"/>
              <a:gd name="connsiteY1" fmla="*/ 1561654 h 1561654"/>
              <a:gd name="connsiteX0" fmla="*/ 0 w 2239629"/>
              <a:gd name="connsiteY0" fmla="*/ 81452 h 1271860"/>
              <a:gd name="connsiteX1" fmla="*/ 2239629 w 2239629"/>
              <a:gd name="connsiteY1" fmla="*/ 1271860 h 1271860"/>
              <a:gd name="connsiteX0" fmla="*/ 0 w 2239629"/>
              <a:gd name="connsiteY0" fmla="*/ 45428 h 1235836"/>
              <a:gd name="connsiteX1" fmla="*/ 2239629 w 2239629"/>
              <a:gd name="connsiteY1" fmla="*/ 1235836 h 1235836"/>
              <a:gd name="connsiteX0" fmla="*/ 0 w 2239629"/>
              <a:gd name="connsiteY0" fmla="*/ 37632 h 1228040"/>
              <a:gd name="connsiteX1" fmla="*/ 2239629 w 2239629"/>
              <a:gd name="connsiteY1" fmla="*/ 1228040 h 122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9629" h="1228040">
                <a:moveTo>
                  <a:pt x="0" y="37632"/>
                </a:moveTo>
                <a:cubicBezTo>
                  <a:pt x="959249" y="-151127"/>
                  <a:pt x="1802824" y="389452"/>
                  <a:pt x="2239629" y="122804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9A673D-D4CF-9A48-97E7-AC0FC123FBCE}"/>
              </a:ext>
            </a:extLst>
          </p:cNvPr>
          <p:cNvSpPr/>
          <p:nvPr/>
        </p:nvSpPr>
        <p:spPr>
          <a:xfrm>
            <a:off x="6834974" y="3972463"/>
            <a:ext cx="199820" cy="2198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B6A93-3127-E841-991E-47AB4EE04859}"/>
              </a:ext>
            </a:extLst>
          </p:cNvPr>
          <p:cNvSpPr/>
          <p:nvPr/>
        </p:nvSpPr>
        <p:spPr>
          <a:xfrm>
            <a:off x="6938091" y="3612574"/>
            <a:ext cx="199820" cy="2198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F1350-1645-E842-B438-12E48869C13C}"/>
              </a:ext>
            </a:extLst>
          </p:cNvPr>
          <p:cNvSpPr/>
          <p:nvPr/>
        </p:nvSpPr>
        <p:spPr>
          <a:xfrm>
            <a:off x="7110205" y="3078318"/>
            <a:ext cx="199820" cy="2198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CDA90D-B8CF-9D4D-9A88-B71882942E72}"/>
              </a:ext>
            </a:extLst>
          </p:cNvPr>
          <p:cNvSpPr/>
          <p:nvPr/>
        </p:nvSpPr>
        <p:spPr>
          <a:xfrm>
            <a:off x="7206927" y="2685255"/>
            <a:ext cx="199820" cy="2198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C3B13E-D79A-8F4A-9853-26882FEE5B41}"/>
              </a:ext>
            </a:extLst>
          </p:cNvPr>
          <p:cNvSpPr/>
          <p:nvPr/>
        </p:nvSpPr>
        <p:spPr>
          <a:xfrm>
            <a:off x="7275853" y="2311494"/>
            <a:ext cx="199820" cy="21980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3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77ABDDB9-CD2D-A848-92D7-4793FC9E8A2F}"/>
              </a:ext>
            </a:extLst>
          </p:cNvPr>
          <p:cNvSpPr/>
          <p:nvPr/>
        </p:nvSpPr>
        <p:spPr>
          <a:xfrm>
            <a:off x="6440620" y="2167234"/>
            <a:ext cx="623118" cy="62311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A3C7D9-36F8-D347-AA16-EFC4ED39F922}"/>
              </a:ext>
            </a:extLst>
          </p:cNvPr>
          <p:cNvSpPr/>
          <p:nvPr/>
        </p:nvSpPr>
        <p:spPr>
          <a:xfrm>
            <a:off x="6454818" y="2706166"/>
            <a:ext cx="351734" cy="3517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DDFD2C2-641D-E04B-B2D1-382D0FA817E0}"/>
              </a:ext>
            </a:extLst>
          </p:cNvPr>
          <p:cNvSpPr/>
          <p:nvPr/>
        </p:nvSpPr>
        <p:spPr>
          <a:xfrm>
            <a:off x="6474967" y="3025444"/>
            <a:ext cx="149169" cy="14916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9128C-F479-0342-A070-D209FB5D9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Flicker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5865-D9E0-1B4E-8A59-B3015EEF7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869478"/>
          </a:xfrm>
        </p:spPr>
        <p:txBody>
          <a:bodyPr/>
          <a:lstStyle/>
          <a:p>
            <a:r>
              <a:rPr lang="en-US" dirty="0"/>
              <a:t>Brightness changes quicker than threshold not discerned</a:t>
            </a:r>
          </a:p>
          <a:p>
            <a:r>
              <a:rPr lang="en-US" dirty="0"/>
              <a:t>Depends heavily on retinal illuminance and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3E96B-96BE-7341-9308-252222D7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DA520-3B0B-5649-A09D-AA192F80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8C34DA1-2678-4441-AA2F-89226C568974}"/>
              </a:ext>
            </a:extLst>
          </p:cNvPr>
          <p:cNvSpPr/>
          <p:nvPr/>
        </p:nvSpPr>
        <p:spPr>
          <a:xfrm>
            <a:off x="2441755" y="2395117"/>
            <a:ext cx="4008600" cy="2023598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499718"/>
              <a:gd name="connsiteY0" fmla="*/ 2725338 h 2725338"/>
              <a:gd name="connsiteX1" fmla="*/ 757416 w 2499718"/>
              <a:gd name="connsiteY1" fmla="*/ 2404353 h 2725338"/>
              <a:gd name="connsiteX2" fmla="*/ 2141373 w 2499718"/>
              <a:gd name="connsiteY2" fmla="*/ 862140 h 2725338"/>
              <a:gd name="connsiteX3" fmla="*/ 2499718 w 2499718"/>
              <a:gd name="connsiteY3" fmla="*/ 0 h 2725338"/>
              <a:gd name="connsiteX0" fmla="*/ 0 w 2499718"/>
              <a:gd name="connsiteY0" fmla="*/ 2725338 h 2725338"/>
              <a:gd name="connsiteX1" fmla="*/ 1040299 w 2499718"/>
              <a:gd name="connsiteY1" fmla="*/ 1936376 h 2725338"/>
              <a:gd name="connsiteX2" fmla="*/ 2141373 w 2499718"/>
              <a:gd name="connsiteY2" fmla="*/ 862140 h 2725338"/>
              <a:gd name="connsiteX3" fmla="*/ 2499718 w 2499718"/>
              <a:gd name="connsiteY3" fmla="*/ 0 h 2725338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703742 h 2703742"/>
              <a:gd name="connsiteX1" fmla="*/ 1121123 w 2580542"/>
              <a:gd name="connsiteY1" fmla="*/ 1976355 h 2703742"/>
              <a:gd name="connsiteX2" fmla="*/ 2121167 w 2580542"/>
              <a:gd name="connsiteY2" fmla="*/ 89316 h 2703742"/>
              <a:gd name="connsiteX3" fmla="*/ 2580542 w 2580542"/>
              <a:gd name="connsiteY3" fmla="*/ 39979 h 2703742"/>
              <a:gd name="connsiteX0" fmla="*/ 0 w 2721984"/>
              <a:gd name="connsiteY0" fmla="*/ 2699639 h 2699639"/>
              <a:gd name="connsiteX1" fmla="*/ 1121123 w 2721984"/>
              <a:gd name="connsiteY1" fmla="*/ 1972252 h 2699639"/>
              <a:gd name="connsiteX2" fmla="*/ 2121167 w 2721984"/>
              <a:gd name="connsiteY2" fmla="*/ 85213 h 2699639"/>
              <a:gd name="connsiteX3" fmla="*/ 2721984 w 2721984"/>
              <a:gd name="connsiteY3" fmla="*/ 60505 h 2699639"/>
              <a:gd name="connsiteX0" fmla="*/ 0 w 2721984"/>
              <a:gd name="connsiteY0" fmla="*/ 2779903 h 2779903"/>
              <a:gd name="connsiteX1" fmla="*/ 1121123 w 2721984"/>
              <a:gd name="connsiteY1" fmla="*/ 2052516 h 2779903"/>
              <a:gd name="connsiteX2" fmla="*/ 2121167 w 2721984"/>
              <a:gd name="connsiteY2" fmla="*/ 165477 h 2779903"/>
              <a:gd name="connsiteX3" fmla="*/ 2721984 w 2721984"/>
              <a:gd name="connsiteY3" fmla="*/ 140769 h 277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1984" h="2779903">
                <a:moveTo>
                  <a:pt x="0" y="2779903"/>
                </a:moveTo>
                <a:cubicBezTo>
                  <a:pt x="443445" y="2168180"/>
                  <a:pt x="723816" y="2106484"/>
                  <a:pt x="1121123" y="2052516"/>
                </a:cubicBezTo>
                <a:cubicBezTo>
                  <a:pt x="1451077" y="1358158"/>
                  <a:pt x="1854357" y="484101"/>
                  <a:pt x="2121167" y="165477"/>
                </a:cubicBezTo>
                <a:cubicBezTo>
                  <a:pt x="2387977" y="-153147"/>
                  <a:pt x="2531505" y="74599"/>
                  <a:pt x="2721984" y="140769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F213D-94C8-064B-A5F5-1D3E1E226487}"/>
              </a:ext>
            </a:extLst>
          </p:cNvPr>
          <p:cNvSpPr txBox="1"/>
          <p:nvPr/>
        </p:nvSpPr>
        <p:spPr>
          <a:xfrm>
            <a:off x="2337018" y="4644819"/>
            <a:ext cx="292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9D752C-FC24-8247-BFC9-8F001F86283C}"/>
              </a:ext>
            </a:extLst>
          </p:cNvPr>
          <p:cNvCxnSpPr>
            <a:cxnSpLocks/>
          </p:cNvCxnSpPr>
          <p:nvPr/>
        </p:nvCxnSpPr>
        <p:spPr>
          <a:xfrm flipV="1">
            <a:off x="1576003" y="4618608"/>
            <a:ext cx="5872303" cy="5994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2EFB5D-1CC2-4F49-96D1-E97DC307108A}"/>
              </a:ext>
            </a:extLst>
          </p:cNvPr>
          <p:cNvCxnSpPr>
            <a:cxnSpLocks/>
          </p:cNvCxnSpPr>
          <p:nvPr/>
        </p:nvCxnSpPr>
        <p:spPr>
          <a:xfrm flipV="1">
            <a:off x="1835720" y="2251734"/>
            <a:ext cx="0" cy="267971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F12CBE6-8576-A140-805E-23223B48FEB2}"/>
              </a:ext>
            </a:extLst>
          </p:cNvPr>
          <p:cNvSpPr txBox="1"/>
          <p:nvPr/>
        </p:nvSpPr>
        <p:spPr>
          <a:xfrm>
            <a:off x="3121601" y="4638628"/>
            <a:ext cx="292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1F085-4CE1-9C49-962B-5345DA660AE4}"/>
              </a:ext>
            </a:extLst>
          </p:cNvPr>
          <p:cNvSpPr txBox="1"/>
          <p:nvPr/>
        </p:nvSpPr>
        <p:spPr>
          <a:xfrm>
            <a:off x="4004971" y="4620524"/>
            <a:ext cx="247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C0700-3CDC-B547-861E-9FF5571CD8BE}"/>
              </a:ext>
            </a:extLst>
          </p:cNvPr>
          <p:cNvSpPr txBox="1"/>
          <p:nvPr/>
        </p:nvSpPr>
        <p:spPr>
          <a:xfrm>
            <a:off x="4843456" y="4638628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AD953-385F-684E-ADD6-BA42FF00A82F}"/>
              </a:ext>
            </a:extLst>
          </p:cNvPr>
          <p:cNvSpPr txBox="1"/>
          <p:nvPr/>
        </p:nvSpPr>
        <p:spPr>
          <a:xfrm>
            <a:off x="5638910" y="4632437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E96CCD-BC6F-0840-BD6A-1C8D16648D4A}"/>
              </a:ext>
            </a:extLst>
          </p:cNvPr>
          <p:cNvSpPr txBox="1"/>
          <p:nvPr/>
        </p:nvSpPr>
        <p:spPr>
          <a:xfrm>
            <a:off x="1474667" y="4424635"/>
            <a:ext cx="4058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70BB3A-F42D-6740-91D8-CC0BDA98113E}"/>
              </a:ext>
            </a:extLst>
          </p:cNvPr>
          <p:cNvSpPr txBox="1"/>
          <p:nvPr/>
        </p:nvSpPr>
        <p:spPr>
          <a:xfrm>
            <a:off x="1482235" y="2473583"/>
            <a:ext cx="346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60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8FFC4-0663-6947-84DF-64BAD0F07AF6}"/>
              </a:ext>
            </a:extLst>
          </p:cNvPr>
          <p:cNvSpPr txBox="1"/>
          <p:nvPr/>
        </p:nvSpPr>
        <p:spPr>
          <a:xfrm rot="16200000">
            <a:off x="797308" y="3303791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Critical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 frequency [Hz]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753F37-CB89-F94D-BA8B-7E37A67910B1}"/>
              </a:ext>
            </a:extLst>
          </p:cNvPr>
          <p:cNvSpPr txBox="1"/>
          <p:nvPr/>
        </p:nvSpPr>
        <p:spPr>
          <a:xfrm>
            <a:off x="3278543" y="4942108"/>
            <a:ext cx="2613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Log retinal luminance [Trolands]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368F3B-BAE1-1048-96D8-E6C2506448B9}"/>
              </a:ext>
            </a:extLst>
          </p:cNvPr>
          <p:cNvSpPr txBox="1"/>
          <p:nvPr/>
        </p:nvSpPr>
        <p:spPr>
          <a:xfrm>
            <a:off x="6434364" y="4608283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6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19BC63C-8C2A-5E41-87E7-B9A597331FFB}"/>
              </a:ext>
            </a:extLst>
          </p:cNvPr>
          <p:cNvSpPr/>
          <p:nvPr/>
        </p:nvSpPr>
        <p:spPr>
          <a:xfrm>
            <a:off x="2887152" y="2817471"/>
            <a:ext cx="3572167" cy="1601242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499718"/>
              <a:gd name="connsiteY0" fmla="*/ 2725338 h 2725338"/>
              <a:gd name="connsiteX1" fmla="*/ 757416 w 2499718"/>
              <a:gd name="connsiteY1" fmla="*/ 2404353 h 2725338"/>
              <a:gd name="connsiteX2" fmla="*/ 2141373 w 2499718"/>
              <a:gd name="connsiteY2" fmla="*/ 862140 h 2725338"/>
              <a:gd name="connsiteX3" fmla="*/ 2499718 w 2499718"/>
              <a:gd name="connsiteY3" fmla="*/ 0 h 2725338"/>
              <a:gd name="connsiteX0" fmla="*/ 0 w 2499718"/>
              <a:gd name="connsiteY0" fmla="*/ 2725338 h 2725338"/>
              <a:gd name="connsiteX1" fmla="*/ 1040299 w 2499718"/>
              <a:gd name="connsiteY1" fmla="*/ 1936376 h 2725338"/>
              <a:gd name="connsiteX2" fmla="*/ 2141373 w 2499718"/>
              <a:gd name="connsiteY2" fmla="*/ 862140 h 2725338"/>
              <a:gd name="connsiteX3" fmla="*/ 2499718 w 2499718"/>
              <a:gd name="connsiteY3" fmla="*/ 0 h 2725338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703742 h 2703742"/>
              <a:gd name="connsiteX1" fmla="*/ 1121123 w 2580542"/>
              <a:gd name="connsiteY1" fmla="*/ 1976355 h 2703742"/>
              <a:gd name="connsiteX2" fmla="*/ 2121167 w 2580542"/>
              <a:gd name="connsiteY2" fmla="*/ 89316 h 2703742"/>
              <a:gd name="connsiteX3" fmla="*/ 2580542 w 2580542"/>
              <a:gd name="connsiteY3" fmla="*/ 39979 h 2703742"/>
              <a:gd name="connsiteX0" fmla="*/ 0 w 2721984"/>
              <a:gd name="connsiteY0" fmla="*/ 2699639 h 2699639"/>
              <a:gd name="connsiteX1" fmla="*/ 1121123 w 2721984"/>
              <a:gd name="connsiteY1" fmla="*/ 1972252 h 2699639"/>
              <a:gd name="connsiteX2" fmla="*/ 2121167 w 2721984"/>
              <a:gd name="connsiteY2" fmla="*/ 85213 h 2699639"/>
              <a:gd name="connsiteX3" fmla="*/ 2721984 w 2721984"/>
              <a:gd name="connsiteY3" fmla="*/ 60505 h 2699639"/>
              <a:gd name="connsiteX0" fmla="*/ 0 w 2721984"/>
              <a:gd name="connsiteY0" fmla="*/ 2779903 h 2779903"/>
              <a:gd name="connsiteX1" fmla="*/ 1121123 w 2721984"/>
              <a:gd name="connsiteY1" fmla="*/ 2052516 h 2779903"/>
              <a:gd name="connsiteX2" fmla="*/ 2121167 w 2721984"/>
              <a:gd name="connsiteY2" fmla="*/ 165477 h 2779903"/>
              <a:gd name="connsiteX3" fmla="*/ 2721984 w 2721984"/>
              <a:gd name="connsiteY3" fmla="*/ 140769 h 2779903"/>
              <a:gd name="connsiteX0" fmla="*/ 0 w 2721984"/>
              <a:gd name="connsiteY0" fmla="*/ 2647754 h 2647754"/>
              <a:gd name="connsiteX1" fmla="*/ 1121123 w 2721984"/>
              <a:gd name="connsiteY1" fmla="*/ 1920367 h 2647754"/>
              <a:gd name="connsiteX2" fmla="*/ 1696843 w 2721984"/>
              <a:gd name="connsiteY2" fmla="*/ 587511 h 2647754"/>
              <a:gd name="connsiteX3" fmla="*/ 2721984 w 2721984"/>
              <a:gd name="connsiteY3" fmla="*/ 8620 h 2647754"/>
              <a:gd name="connsiteX0" fmla="*/ 0 w 2425630"/>
              <a:gd name="connsiteY0" fmla="*/ 2175415 h 2175415"/>
              <a:gd name="connsiteX1" fmla="*/ 1121123 w 2425630"/>
              <a:gd name="connsiteY1" fmla="*/ 1448028 h 2175415"/>
              <a:gd name="connsiteX2" fmla="*/ 1696843 w 2425630"/>
              <a:gd name="connsiteY2" fmla="*/ 115172 h 2175415"/>
              <a:gd name="connsiteX3" fmla="*/ 2425630 w 2425630"/>
              <a:gd name="connsiteY3" fmla="*/ 115095 h 2175415"/>
              <a:gd name="connsiteX0" fmla="*/ 0 w 2425630"/>
              <a:gd name="connsiteY0" fmla="*/ 2199695 h 2199695"/>
              <a:gd name="connsiteX1" fmla="*/ 737210 w 2425630"/>
              <a:gd name="connsiteY1" fmla="*/ 1804818 h 2199695"/>
              <a:gd name="connsiteX2" fmla="*/ 1696843 w 2425630"/>
              <a:gd name="connsiteY2" fmla="*/ 139452 h 2199695"/>
              <a:gd name="connsiteX3" fmla="*/ 2425630 w 2425630"/>
              <a:gd name="connsiteY3" fmla="*/ 139375 h 2199695"/>
              <a:gd name="connsiteX0" fmla="*/ 0 w 2425630"/>
              <a:gd name="connsiteY0" fmla="*/ 2199695 h 2199695"/>
              <a:gd name="connsiteX1" fmla="*/ 737210 w 2425630"/>
              <a:gd name="connsiteY1" fmla="*/ 1804818 h 2199695"/>
              <a:gd name="connsiteX2" fmla="*/ 1696843 w 2425630"/>
              <a:gd name="connsiteY2" fmla="*/ 139452 h 2199695"/>
              <a:gd name="connsiteX3" fmla="*/ 2425630 w 2425630"/>
              <a:gd name="connsiteY3" fmla="*/ 139375 h 2199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630" h="2199695">
                <a:moveTo>
                  <a:pt x="0" y="2199695"/>
                </a:moveTo>
                <a:cubicBezTo>
                  <a:pt x="403032" y="1834277"/>
                  <a:pt x="339903" y="1858786"/>
                  <a:pt x="737210" y="1804818"/>
                </a:cubicBezTo>
                <a:cubicBezTo>
                  <a:pt x="1067164" y="1110460"/>
                  <a:pt x="1415440" y="417026"/>
                  <a:pt x="1696843" y="139452"/>
                </a:cubicBezTo>
                <a:cubicBezTo>
                  <a:pt x="1978246" y="-138122"/>
                  <a:pt x="2235151" y="73205"/>
                  <a:pt x="2425630" y="13937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AB8AF92-A82B-D445-BE4C-7558D8ADB85D}"/>
              </a:ext>
            </a:extLst>
          </p:cNvPr>
          <p:cNvSpPr/>
          <p:nvPr/>
        </p:nvSpPr>
        <p:spPr>
          <a:xfrm>
            <a:off x="3340562" y="3039619"/>
            <a:ext cx="3145654" cy="1406214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499718"/>
              <a:gd name="connsiteY0" fmla="*/ 2725338 h 2725338"/>
              <a:gd name="connsiteX1" fmla="*/ 757416 w 2499718"/>
              <a:gd name="connsiteY1" fmla="*/ 2404353 h 2725338"/>
              <a:gd name="connsiteX2" fmla="*/ 2141373 w 2499718"/>
              <a:gd name="connsiteY2" fmla="*/ 862140 h 2725338"/>
              <a:gd name="connsiteX3" fmla="*/ 2499718 w 2499718"/>
              <a:gd name="connsiteY3" fmla="*/ 0 h 2725338"/>
              <a:gd name="connsiteX0" fmla="*/ 0 w 2499718"/>
              <a:gd name="connsiteY0" fmla="*/ 2725338 h 2725338"/>
              <a:gd name="connsiteX1" fmla="*/ 1040299 w 2499718"/>
              <a:gd name="connsiteY1" fmla="*/ 1936376 h 2725338"/>
              <a:gd name="connsiteX2" fmla="*/ 2141373 w 2499718"/>
              <a:gd name="connsiteY2" fmla="*/ 862140 h 2725338"/>
              <a:gd name="connsiteX3" fmla="*/ 2499718 w 2499718"/>
              <a:gd name="connsiteY3" fmla="*/ 0 h 2725338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663763 h 2663763"/>
              <a:gd name="connsiteX1" fmla="*/ 1121123 w 2580542"/>
              <a:gd name="connsiteY1" fmla="*/ 1936376 h 2663763"/>
              <a:gd name="connsiteX2" fmla="*/ 2222197 w 2580542"/>
              <a:gd name="connsiteY2" fmla="*/ 862140 h 2663763"/>
              <a:gd name="connsiteX3" fmla="*/ 2580542 w 2580542"/>
              <a:gd name="connsiteY3" fmla="*/ 0 h 2663763"/>
              <a:gd name="connsiteX0" fmla="*/ 0 w 2580542"/>
              <a:gd name="connsiteY0" fmla="*/ 2703742 h 2703742"/>
              <a:gd name="connsiteX1" fmla="*/ 1121123 w 2580542"/>
              <a:gd name="connsiteY1" fmla="*/ 1976355 h 2703742"/>
              <a:gd name="connsiteX2" fmla="*/ 2121167 w 2580542"/>
              <a:gd name="connsiteY2" fmla="*/ 89316 h 2703742"/>
              <a:gd name="connsiteX3" fmla="*/ 2580542 w 2580542"/>
              <a:gd name="connsiteY3" fmla="*/ 39979 h 2703742"/>
              <a:gd name="connsiteX0" fmla="*/ 0 w 2721984"/>
              <a:gd name="connsiteY0" fmla="*/ 2699639 h 2699639"/>
              <a:gd name="connsiteX1" fmla="*/ 1121123 w 2721984"/>
              <a:gd name="connsiteY1" fmla="*/ 1972252 h 2699639"/>
              <a:gd name="connsiteX2" fmla="*/ 2121167 w 2721984"/>
              <a:gd name="connsiteY2" fmla="*/ 85213 h 2699639"/>
              <a:gd name="connsiteX3" fmla="*/ 2721984 w 2721984"/>
              <a:gd name="connsiteY3" fmla="*/ 60505 h 2699639"/>
              <a:gd name="connsiteX0" fmla="*/ 0 w 2721984"/>
              <a:gd name="connsiteY0" fmla="*/ 2779903 h 2779903"/>
              <a:gd name="connsiteX1" fmla="*/ 1121123 w 2721984"/>
              <a:gd name="connsiteY1" fmla="*/ 2052516 h 2779903"/>
              <a:gd name="connsiteX2" fmla="*/ 2121167 w 2721984"/>
              <a:gd name="connsiteY2" fmla="*/ 165477 h 2779903"/>
              <a:gd name="connsiteX3" fmla="*/ 2721984 w 2721984"/>
              <a:gd name="connsiteY3" fmla="*/ 140769 h 2779903"/>
              <a:gd name="connsiteX0" fmla="*/ 0 w 2721984"/>
              <a:gd name="connsiteY0" fmla="*/ 2647754 h 2647754"/>
              <a:gd name="connsiteX1" fmla="*/ 1121123 w 2721984"/>
              <a:gd name="connsiteY1" fmla="*/ 1920367 h 2647754"/>
              <a:gd name="connsiteX2" fmla="*/ 1696843 w 2721984"/>
              <a:gd name="connsiteY2" fmla="*/ 587511 h 2647754"/>
              <a:gd name="connsiteX3" fmla="*/ 2721984 w 2721984"/>
              <a:gd name="connsiteY3" fmla="*/ 8620 h 2647754"/>
              <a:gd name="connsiteX0" fmla="*/ 0 w 2425630"/>
              <a:gd name="connsiteY0" fmla="*/ 2175415 h 2175415"/>
              <a:gd name="connsiteX1" fmla="*/ 1121123 w 2425630"/>
              <a:gd name="connsiteY1" fmla="*/ 1448028 h 2175415"/>
              <a:gd name="connsiteX2" fmla="*/ 1696843 w 2425630"/>
              <a:gd name="connsiteY2" fmla="*/ 115172 h 2175415"/>
              <a:gd name="connsiteX3" fmla="*/ 2425630 w 2425630"/>
              <a:gd name="connsiteY3" fmla="*/ 115095 h 2175415"/>
              <a:gd name="connsiteX0" fmla="*/ 0 w 2425630"/>
              <a:gd name="connsiteY0" fmla="*/ 2199695 h 2199695"/>
              <a:gd name="connsiteX1" fmla="*/ 737210 w 2425630"/>
              <a:gd name="connsiteY1" fmla="*/ 1804818 h 2199695"/>
              <a:gd name="connsiteX2" fmla="*/ 1696843 w 2425630"/>
              <a:gd name="connsiteY2" fmla="*/ 139452 h 2199695"/>
              <a:gd name="connsiteX3" fmla="*/ 2425630 w 2425630"/>
              <a:gd name="connsiteY3" fmla="*/ 139375 h 2199695"/>
              <a:gd name="connsiteX0" fmla="*/ 0 w 2425630"/>
              <a:gd name="connsiteY0" fmla="*/ 2199695 h 2199695"/>
              <a:gd name="connsiteX1" fmla="*/ 737210 w 2425630"/>
              <a:gd name="connsiteY1" fmla="*/ 1804818 h 2199695"/>
              <a:gd name="connsiteX2" fmla="*/ 1696843 w 2425630"/>
              <a:gd name="connsiteY2" fmla="*/ 139452 h 2199695"/>
              <a:gd name="connsiteX3" fmla="*/ 2425630 w 2425630"/>
              <a:gd name="connsiteY3" fmla="*/ 139375 h 2199695"/>
              <a:gd name="connsiteX0" fmla="*/ 0 w 2425630"/>
              <a:gd name="connsiteY0" fmla="*/ 2434774 h 2434774"/>
              <a:gd name="connsiteX1" fmla="*/ 1491566 w 2425630"/>
              <a:gd name="connsiteY1" fmla="*/ 291137 h 2434774"/>
              <a:gd name="connsiteX2" fmla="*/ 1696843 w 2425630"/>
              <a:gd name="connsiteY2" fmla="*/ 374531 h 2434774"/>
              <a:gd name="connsiteX3" fmla="*/ 2425630 w 2425630"/>
              <a:gd name="connsiteY3" fmla="*/ 374454 h 2434774"/>
              <a:gd name="connsiteX0" fmla="*/ 0 w 2425630"/>
              <a:gd name="connsiteY0" fmla="*/ 2280405 h 2280405"/>
              <a:gd name="connsiteX1" fmla="*/ 1491566 w 2425630"/>
              <a:gd name="connsiteY1" fmla="*/ 136768 h 2280405"/>
              <a:gd name="connsiteX2" fmla="*/ 2425630 w 2425630"/>
              <a:gd name="connsiteY2" fmla="*/ 220085 h 2280405"/>
              <a:gd name="connsiteX0" fmla="*/ 0 w 2425630"/>
              <a:gd name="connsiteY0" fmla="*/ 2280405 h 2280405"/>
              <a:gd name="connsiteX1" fmla="*/ 1491566 w 2425630"/>
              <a:gd name="connsiteY1" fmla="*/ 136768 h 2280405"/>
              <a:gd name="connsiteX2" fmla="*/ 2425630 w 2425630"/>
              <a:gd name="connsiteY2" fmla="*/ 220085 h 2280405"/>
              <a:gd name="connsiteX0" fmla="*/ 0 w 2425630"/>
              <a:gd name="connsiteY0" fmla="*/ 2251593 h 2251593"/>
              <a:gd name="connsiteX1" fmla="*/ 1451154 w 2425630"/>
              <a:gd name="connsiteY1" fmla="*/ 144902 h 2251593"/>
              <a:gd name="connsiteX2" fmla="*/ 2425630 w 2425630"/>
              <a:gd name="connsiteY2" fmla="*/ 191273 h 2251593"/>
              <a:gd name="connsiteX0" fmla="*/ 0 w 2102336"/>
              <a:gd name="connsiteY0" fmla="*/ 2272012 h 2272012"/>
              <a:gd name="connsiteX1" fmla="*/ 1451154 w 2102336"/>
              <a:gd name="connsiteY1" fmla="*/ 165321 h 2272012"/>
              <a:gd name="connsiteX2" fmla="*/ 2102336 w 2102336"/>
              <a:gd name="connsiteY2" fmla="*/ 150115 h 2272012"/>
              <a:gd name="connsiteX0" fmla="*/ 0 w 2136012"/>
              <a:gd name="connsiteY0" fmla="*/ 2218861 h 2218861"/>
              <a:gd name="connsiteX1" fmla="*/ 1451154 w 2136012"/>
              <a:gd name="connsiteY1" fmla="*/ 112170 h 2218861"/>
              <a:gd name="connsiteX2" fmla="*/ 2136012 w 2136012"/>
              <a:gd name="connsiteY2" fmla="*/ 281690 h 2218861"/>
              <a:gd name="connsiteX0" fmla="*/ 0 w 2136012"/>
              <a:gd name="connsiteY0" fmla="*/ 2064935 h 2064935"/>
              <a:gd name="connsiteX1" fmla="*/ 1558920 w 2136012"/>
              <a:gd name="connsiteY1" fmla="*/ 155287 h 2064935"/>
              <a:gd name="connsiteX2" fmla="*/ 2136012 w 2136012"/>
              <a:gd name="connsiteY2" fmla="*/ 127764 h 2064935"/>
              <a:gd name="connsiteX0" fmla="*/ 0 w 2136012"/>
              <a:gd name="connsiteY0" fmla="*/ 2130353 h 2130353"/>
              <a:gd name="connsiteX1" fmla="*/ 1558920 w 2136012"/>
              <a:gd name="connsiteY1" fmla="*/ 220705 h 2130353"/>
              <a:gd name="connsiteX2" fmla="*/ 2136012 w 2136012"/>
              <a:gd name="connsiteY2" fmla="*/ 193182 h 2130353"/>
              <a:gd name="connsiteX0" fmla="*/ 0 w 2136012"/>
              <a:gd name="connsiteY0" fmla="*/ 1937885 h 1937885"/>
              <a:gd name="connsiteX1" fmla="*/ 1060506 w 2136012"/>
              <a:gd name="connsiteY1" fmla="*/ 754835 h 1937885"/>
              <a:gd name="connsiteX2" fmla="*/ 2136012 w 2136012"/>
              <a:gd name="connsiteY2" fmla="*/ 714 h 1937885"/>
              <a:gd name="connsiteX0" fmla="*/ 0 w 2136012"/>
              <a:gd name="connsiteY0" fmla="*/ 1948640 h 1948640"/>
              <a:gd name="connsiteX1" fmla="*/ 1060506 w 2136012"/>
              <a:gd name="connsiteY1" fmla="*/ 765590 h 1948640"/>
              <a:gd name="connsiteX2" fmla="*/ 2136012 w 2136012"/>
              <a:gd name="connsiteY2" fmla="*/ 11469 h 1948640"/>
              <a:gd name="connsiteX0" fmla="*/ 0 w 2136012"/>
              <a:gd name="connsiteY0" fmla="*/ 2039205 h 2039205"/>
              <a:gd name="connsiteX1" fmla="*/ 1242359 w 2136012"/>
              <a:gd name="connsiteY1" fmla="*/ 560590 h 2039205"/>
              <a:gd name="connsiteX2" fmla="*/ 2136012 w 2136012"/>
              <a:gd name="connsiteY2" fmla="*/ 102034 h 2039205"/>
              <a:gd name="connsiteX0" fmla="*/ 0 w 2136012"/>
              <a:gd name="connsiteY0" fmla="*/ 2039206 h 2039206"/>
              <a:gd name="connsiteX1" fmla="*/ 1242359 w 2136012"/>
              <a:gd name="connsiteY1" fmla="*/ 560591 h 2039206"/>
              <a:gd name="connsiteX2" fmla="*/ 2136012 w 2136012"/>
              <a:gd name="connsiteY2" fmla="*/ 102035 h 2039206"/>
              <a:gd name="connsiteX0" fmla="*/ 0 w 2136012"/>
              <a:gd name="connsiteY0" fmla="*/ 2005358 h 2005358"/>
              <a:gd name="connsiteX1" fmla="*/ 1242359 w 2136012"/>
              <a:gd name="connsiteY1" fmla="*/ 526743 h 2005358"/>
              <a:gd name="connsiteX2" fmla="*/ 2136012 w 2136012"/>
              <a:gd name="connsiteY2" fmla="*/ 68187 h 2005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6012" h="2005358">
                <a:moveTo>
                  <a:pt x="0" y="2005358"/>
                </a:moveTo>
                <a:cubicBezTo>
                  <a:pt x="531003" y="1467527"/>
                  <a:pt x="805532" y="1292953"/>
                  <a:pt x="1242359" y="526743"/>
                </a:cubicBezTo>
                <a:cubicBezTo>
                  <a:pt x="1679186" y="-239467"/>
                  <a:pt x="1941416" y="50829"/>
                  <a:pt x="2136012" y="68187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17C853-8492-5748-A02C-6E59047DB72A}"/>
              </a:ext>
            </a:extLst>
          </p:cNvPr>
          <p:cNvSpPr txBox="1"/>
          <p:nvPr/>
        </p:nvSpPr>
        <p:spPr>
          <a:xfrm>
            <a:off x="6920246" y="2596876"/>
            <a:ext cx="309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19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B8CC2D-2492-0047-9DC4-24AEB0C41875}"/>
              </a:ext>
            </a:extLst>
          </p:cNvPr>
          <p:cNvSpPr txBox="1"/>
          <p:nvPr/>
        </p:nvSpPr>
        <p:spPr>
          <a:xfrm>
            <a:off x="6756853" y="2866254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3368C4-5EA6-6345-AFFB-58D3A7E8AAB1}"/>
              </a:ext>
            </a:extLst>
          </p:cNvPr>
          <p:cNvSpPr txBox="1"/>
          <p:nvPr/>
        </p:nvSpPr>
        <p:spPr>
          <a:xfrm>
            <a:off x="6499767" y="309559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0.3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078DACE-0AAC-7E43-8A07-9A6D9CF1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39" y="4328147"/>
            <a:ext cx="363397" cy="66242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1D33F5-D1D2-1B4F-8826-3BD7749A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926" y="4306300"/>
            <a:ext cx="363397" cy="66242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CD2C33-B1D2-F842-8CE3-A2DE93AA7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468" y="4261408"/>
            <a:ext cx="363397" cy="662421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B08F01D4-25A2-F643-BAF6-38FD5908D8E1}"/>
              </a:ext>
            </a:extLst>
          </p:cNvPr>
          <p:cNvSpPr/>
          <p:nvPr/>
        </p:nvSpPr>
        <p:spPr>
          <a:xfrm>
            <a:off x="1105801" y="2387742"/>
            <a:ext cx="425598" cy="42559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3F0DED3-1AB5-CD41-A754-3AD98E93EE17}"/>
              </a:ext>
            </a:extLst>
          </p:cNvPr>
          <p:cNvSpPr/>
          <p:nvPr/>
        </p:nvSpPr>
        <p:spPr>
          <a:xfrm>
            <a:off x="1125744" y="4447911"/>
            <a:ext cx="425598" cy="42559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6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100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9E4E-37F8-ED44-A0C6-95D9ABAB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1BA1-3BEC-A24E-9BD3-BD3EC5E5D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4312941" cy="2500329"/>
          </a:xfrm>
        </p:spPr>
        <p:txBody>
          <a:bodyPr/>
          <a:lstStyle/>
          <a:p>
            <a:r>
              <a:rPr lang="en-US" dirty="0" err="1"/>
              <a:t>Sinusoisal</a:t>
            </a:r>
            <a:endParaRPr lang="en-US" dirty="0"/>
          </a:p>
          <a:p>
            <a:r>
              <a:rPr lang="en-US" dirty="0"/>
              <a:t>Changing at temporal </a:t>
            </a:r>
            <a:r>
              <a:rPr lang="en-US" dirty="0" err="1"/>
              <a:t>freq</a:t>
            </a:r>
            <a:endParaRPr lang="en-US" dirty="0"/>
          </a:p>
          <a:p>
            <a:r>
              <a:rPr lang="en-US" dirty="0"/>
              <a:t>Changing at spatial </a:t>
            </a:r>
            <a:r>
              <a:rPr lang="en-US" dirty="0" err="1"/>
              <a:t>freq</a:t>
            </a:r>
            <a:endParaRPr lang="en-US" dirty="0"/>
          </a:p>
          <a:p>
            <a:r>
              <a:rPr lang="en-US" dirty="0"/>
              <a:t>Luminance detection threshold</a:t>
            </a:r>
          </a:p>
          <a:p>
            <a:r>
              <a:rPr lang="en-US" dirty="0"/>
              <a:t>At 900 Troland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FF7CD-9974-1344-A7A6-F5343959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7F483-8CA6-0446-89A5-22C6D873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641026" name="Picture 2" descr="kellyCsfTime">
            <a:extLst>
              <a:ext uri="{FF2B5EF4-FFF2-40B4-BE49-F238E27FC236}">
                <a16:creationId xmlns:a16="http://schemas.microsoft.com/office/drawing/2014/main" id="{76A3F92B-7A9A-6545-8DB6-B027F9AEC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0473"/>
            <a:ext cx="4312941" cy="322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62C4B47-C89A-BE44-97AA-D73D0BC14E69}"/>
              </a:ext>
            </a:extLst>
          </p:cNvPr>
          <p:cNvSpPr/>
          <p:nvPr/>
        </p:nvSpPr>
        <p:spPr>
          <a:xfrm>
            <a:off x="5592319" y="4787252"/>
            <a:ext cx="264263" cy="2642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D8197B-E014-234F-8C21-E69467CB71A5}"/>
              </a:ext>
            </a:extLst>
          </p:cNvPr>
          <p:cNvSpPr/>
          <p:nvPr/>
        </p:nvSpPr>
        <p:spPr>
          <a:xfrm>
            <a:off x="4421440" y="4117236"/>
            <a:ext cx="264263" cy="2642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6FB6FC-C7D3-AC4B-B101-1D15C5287CAC}"/>
              </a:ext>
            </a:extLst>
          </p:cNvPr>
          <p:cNvGrpSpPr/>
          <p:nvPr/>
        </p:nvGrpSpPr>
        <p:grpSpPr>
          <a:xfrm>
            <a:off x="6800569" y="4950231"/>
            <a:ext cx="353993" cy="353993"/>
            <a:chOff x="649018" y="3507715"/>
            <a:chExt cx="1789246" cy="178924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4C0EA-62CC-574C-ACBD-C0FA51FD29D4}"/>
                </a:ext>
              </a:extLst>
            </p:cNvPr>
            <p:cNvSpPr/>
            <p:nvPr/>
          </p:nvSpPr>
          <p:spPr>
            <a:xfrm>
              <a:off x="649018" y="3507715"/>
              <a:ext cx="1789246" cy="17892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417945-6D06-2E43-BBBC-8D5914387198}"/>
                </a:ext>
              </a:extLst>
            </p:cNvPr>
            <p:cNvSpPr/>
            <p:nvPr/>
          </p:nvSpPr>
          <p:spPr>
            <a:xfrm>
              <a:off x="649018" y="3507715"/>
              <a:ext cx="894623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D66ADE-4151-4241-8482-AC4D3D55F24C}"/>
              </a:ext>
            </a:extLst>
          </p:cNvPr>
          <p:cNvGrpSpPr/>
          <p:nvPr/>
        </p:nvGrpSpPr>
        <p:grpSpPr>
          <a:xfrm>
            <a:off x="8689515" y="4249367"/>
            <a:ext cx="353993" cy="355831"/>
            <a:chOff x="2563960" y="3507715"/>
            <a:chExt cx="1789246" cy="17985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F57564-4C07-F44A-9B23-FA384F54EE7A}"/>
                </a:ext>
              </a:extLst>
            </p:cNvPr>
            <p:cNvSpPr/>
            <p:nvPr/>
          </p:nvSpPr>
          <p:spPr>
            <a:xfrm>
              <a:off x="2563960" y="3507715"/>
              <a:ext cx="1789246" cy="17892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A26C4C-7979-9940-86C6-AD1A1030F73B}"/>
                </a:ext>
              </a:extLst>
            </p:cNvPr>
            <p:cNvSpPr/>
            <p:nvPr/>
          </p:nvSpPr>
          <p:spPr>
            <a:xfrm>
              <a:off x="2579488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00374F-8A5C-994F-AE34-EC283664463B}"/>
                </a:ext>
              </a:extLst>
            </p:cNvPr>
            <p:cNvSpPr/>
            <p:nvPr/>
          </p:nvSpPr>
          <p:spPr>
            <a:xfrm>
              <a:off x="3180290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32CAD9-0C4F-0342-B315-B6E683EC1736}"/>
                </a:ext>
              </a:extLst>
            </p:cNvPr>
            <p:cNvSpPr/>
            <p:nvPr/>
          </p:nvSpPr>
          <p:spPr>
            <a:xfrm>
              <a:off x="3781092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F4E13E-8256-AF45-9B17-9F562D256724}"/>
                </a:ext>
              </a:extLst>
            </p:cNvPr>
            <p:cNvSpPr/>
            <p:nvPr/>
          </p:nvSpPr>
          <p:spPr>
            <a:xfrm>
              <a:off x="2879889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3F0EE9-FD17-5C47-BA82-819F1E40948E}"/>
                </a:ext>
              </a:extLst>
            </p:cNvPr>
            <p:cNvSpPr/>
            <p:nvPr/>
          </p:nvSpPr>
          <p:spPr>
            <a:xfrm>
              <a:off x="3480691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47ADF3-5DBE-BB45-AD32-86E76D2C8B7D}"/>
                </a:ext>
              </a:extLst>
            </p:cNvPr>
            <p:cNvSpPr/>
            <p:nvPr/>
          </p:nvSpPr>
          <p:spPr>
            <a:xfrm>
              <a:off x="4081494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D7AED7A-1062-154A-965B-843403EDE5C4}"/>
              </a:ext>
            </a:extLst>
          </p:cNvPr>
          <p:cNvSpPr/>
          <p:nvPr/>
        </p:nvSpPr>
        <p:spPr>
          <a:xfrm>
            <a:off x="1538589" y="3716984"/>
            <a:ext cx="938789" cy="970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7939D4-BFF2-6E49-8EF6-B6E81EF7B045}"/>
              </a:ext>
            </a:extLst>
          </p:cNvPr>
          <p:cNvGrpSpPr/>
          <p:nvPr/>
        </p:nvGrpSpPr>
        <p:grpSpPr>
          <a:xfrm>
            <a:off x="1847384" y="4027507"/>
            <a:ext cx="326420" cy="353992"/>
            <a:chOff x="1847384" y="4027507"/>
            <a:chExt cx="326420" cy="3539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19E40E-F842-C241-8211-A58A586FD4CA}"/>
                </a:ext>
              </a:extLst>
            </p:cNvPr>
            <p:cNvSpPr/>
            <p:nvPr/>
          </p:nvSpPr>
          <p:spPr>
            <a:xfrm>
              <a:off x="1847384" y="4027507"/>
              <a:ext cx="29256" cy="3539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40224DF-B967-4843-B6B3-69FE4A3934F5}"/>
                </a:ext>
              </a:extLst>
            </p:cNvPr>
            <p:cNvSpPr/>
            <p:nvPr/>
          </p:nvSpPr>
          <p:spPr>
            <a:xfrm>
              <a:off x="1966250" y="4027507"/>
              <a:ext cx="29256" cy="3539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F13760-BCFE-0B44-9BEC-B34FF610D3D9}"/>
                </a:ext>
              </a:extLst>
            </p:cNvPr>
            <p:cNvSpPr/>
            <p:nvPr/>
          </p:nvSpPr>
          <p:spPr>
            <a:xfrm>
              <a:off x="2085115" y="4027507"/>
              <a:ext cx="29256" cy="3539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2DCBC9-CC1E-E543-954F-71D9CC1A9E86}"/>
                </a:ext>
              </a:extLst>
            </p:cNvPr>
            <p:cNvSpPr/>
            <p:nvPr/>
          </p:nvSpPr>
          <p:spPr>
            <a:xfrm>
              <a:off x="1906817" y="4027507"/>
              <a:ext cx="29256" cy="3539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609261-46CA-E546-A04C-A9D232D041B3}"/>
                </a:ext>
              </a:extLst>
            </p:cNvPr>
            <p:cNvSpPr/>
            <p:nvPr/>
          </p:nvSpPr>
          <p:spPr>
            <a:xfrm>
              <a:off x="2025682" y="4027507"/>
              <a:ext cx="29256" cy="3539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AD161D-4B99-554C-BDAA-39E3B1FE874D}"/>
                </a:ext>
              </a:extLst>
            </p:cNvPr>
            <p:cNvSpPr/>
            <p:nvPr/>
          </p:nvSpPr>
          <p:spPr>
            <a:xfrm>
              <a:off x="2144548" y="4027507"/>
              <a:ext cx="29256" cy="3539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070055-8F16-3048-9D09-E723B971EA26}"/>
              </a:ext>
            </a:extLst>
          </p:cNvPr>
          <p:cNvSpPr txBox="1"/>
          <p:nvPr/>
        </p:nvSpPr>
        <p:spPr>
          <a:xfrm>
            <a:off x="1599530" y="4664705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Stimulus</a:t>
            </a:r>
          </a:p>
        </p:txBody>
      </p:sp>
    </p:spTree>
    <p:extLst>
      <p:ext uri="{BB962C8B-B14F-4D97-AF65-F5344CB8AC3E}">
        <p14:creationId xmlns:p14="http://schemas.microsoft.com/office/powerpoint/2010/main" val="152506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50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100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6146-33C3-DD42-900F-73E17B1DA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Luminance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6DCB3-82C6-4F41-9404-EDA0C090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899019"/>
          </a:xfrm>
        </p:spPr>
        <p:txBody>
          <a:bodyPr/>
          <a:lstStyle/>
          <a:p>
            <a:r>
              <a:rPr lang="en-US" dirty="0"/>
              <a:t>Luminance sensitivity depends on wavelength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BB51A-B9DE-3A48-9AF8-2D300982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883C0-6639-CB4E-A14F-A23234EE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19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2B8E8B-3A60-814A-9765-3A28ECC1E3E8}"/>
              </a:ext>
            </a:extLst>
          </p:cNvPr>
          <p:cNvGrpSpPr/>
          <p:nvPr/>
        </p:nvGrpSpPr>
        <p:grpSpPr>
          <a:xfrm>
            <a:off x="2391003" y="2215538"/>
            <a:ext cx="4162373" cy="2500947"/>
            <a:chOff x="1490435" y="3209912"/>
            <a:chExt cx="6134999" cy="1360192"/>
          </a:xfrm>
        </p:grpSpPr>
        <p:pic>
          <p:nvPicPr>
            <p:cNvPr id="8" name="Picture 2" descr="28,182 Visible Spectrum Stock Photos, Pictures &amp;amp; Royalty-Free Images -  iStock">
              <a:extLst>
                <a:ext uri="{FF2B5EF4-FFF2-40B4-BE49-F238E27FC236}">
                  <a16:creationId xmlns:a16="http://schemas.microsoft.com/office/drawing/2014/main" id="{216E254E-8DA3-8349-84AE-E17700BDC6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5" t="43722" r="12353" b="31572"/>
            <a:stretch/>
          </p:blipFill>
          <p:spPr bwMode="auto">
            <a:xfrm>
              <a:off x="1595094" y="3280807"/>
              <a:ext cx="5953812" cy="128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6172164-0AEC-BD4C-8CE1-D30651943873}"/>
                </a:ext>
              </a:extLst>
            </p:cNvPr>
            <p:cNvSpPr/>
            <p:nvPr/>
          </p:nvSpPr>
          <p:spPr>
            <a:xfrm>
              <a:off x="1490435" y="3209912"/>
              <a:ext cx="6134999" cy="1360192"/>
            </a:xfrm>
            <a:custGeom>
              <a:avLst/>
              <a:gdLst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70818"/>
                <a:gd name="connsiteX1" fmla="*/ 2377440 w 6133514"/>
                <a:gd name="connsiteY1" fmla="*/ 253218 h 1370818"/>
                <a:gd name="connsiteX2" fmla="*/ 3713871 w 6133514"/>
                <a:gd name="connsiteY2" fmla="*/ 1266092 h 1370818"/>
                <a:gd name="connsiteX3" fmla="*/ 4403188 w 6133514"/>
                <a:gd name="connsiteY3" fmla="*/ 239150 h 1370818"/>
                <a:gd name="connsiteX4" fmla="*/ 4853354 w 6133514"/>
                <a:gd name="connsiteY4" fmla="*/ 1308295 h 1370818"/>
                <a:gd name="connsiteX5" fmla="*/ 6133514 w 6133514"/>
                <a:gd name="connsiteY5" fmla="*/ 1308295 h 1370818"/>
                <a:gd name="connsiteX6" fmla="*/ 6133514 w 6133514"/>
                <a:gd name="connsiteY6" fmla="*/ 0 h 1370818"/>
                <a:gd name="connsiteX7" fmla="*/ 14068 w 6133514"/>
                <a:gd name="connsiteY7" fmla="*/ 70338 h 1370818"/>
                <a:gd name="connsiteX8" fmla="*/ 0 w 6133514"/>
                <a:gd name="connsiteY8" fmla="*/ 1280160 h 137081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68418"/>
                <a:gd name="connsiteX1" fmla="*/ 2377440 w 6133514"/>
                <a:gd name="connsiteY1" fmla="*/ 253218 h 1368418"/>
                <a:gd name="connsiteX2" fmla="*/ 3713871 w 6133514"/>
                <a:gd name="connsiteY2" fmla="*/ 1266092 h 1368418"/>
                <a:gd name="connsiteX3" fmla="*/ 4332849 w 6133514"/>
                <a:gd name="connsiteY3" fmla="*/ 496631 h 1368418"/>
                <a:gd name="connsiteX4" fmla="*/ 4853354 w 6133514"/>
                <a:gd name="connsiteY4" fmla="*/ 1308295 h 1368418"/>
                <a:gd name="connsiteX5" fmla="*/ 6133514 w 6133514"/>
                <a:gd name="connsiteY5" fmla="*/ 1308295 h 1368418"/>
                <a:gd name="connsiteX6" fmla="*/ 6133514 w 6133514"/>
                <a:gd name="connsiteY6" fmla="*/ 0 h 1368418"/>
                <a:gd name="connsiteX7" fmla="*/ 14068 w 6133514"/>
                <a:gd name="connsiteY7" fmla="*/ 70338 h 1368418"/>
                <a:gd name="connsiteX8" fmla="*/ 0 w 6133514"/>
                <a:gd name="connsiteY8" fmla="*/ 1280160 h 1368418"/>
                <a:gd name="connsiteX0" fmla="*/ 0 w 6133514"/>
                <a:gd name="connsiteY0" fmla="*/ 1280160 h 1425773"/>
                <a:gd name="connsiteX1" fmla="*/ 2377440 w 6133514"/>
                <a:gd name="connsiteY1" fmla="*/ 253218 h 1425773"/>
                <a:gd name="connsiteX2" fmla="*/ 3713871 w 6133514"/>
                <a:gd name="connsiteY2" fmla="*/ 1266092 h 1425773"/>
                <a:gd name="connsiteX3" fmla="*/ 4332849 w 6133514"/>
                <a:gd name="connsiteY3" fmla="*/ 496631 h 1425773"/>
                <a:gd name="connsiteX4" fmla="*/ 4853354 w 6133514"/>
                <a:gd name="connsiteY4" fmla="*/ 1308295 h 1425773"/>
                <a:gd name="connsiteX5" fmla="*/ 6119446 w 6133514"/>
                <a:gd name="connsiteY5" fmla="*/ 1420640 h 1425773"/>
                <a:gd name="connsiteX6" fmla="*/ 6133514 w 6133514"/>
                <a:gd name="connsiteY6" fmla="*/ 0 h 1425773"/>
                <a:gd name="connsiteX7" fmla="*/ 14068 w 6133514"/>
                <a:gd name="connsiteY7" fmla="*/ 70338 h 1425773"/>
                <a:gd name="connsiteX8" fmla="*/ 0 w 6133514"/>
                <a:gd name="connsiteY8" fmla="*/ 1280160 h 1425773"/>
                <a:gd name="connsiteX0" fmla="*/ 0 w 6133514"/>
                <a:gd name="connsiteY0" fmla="*/ 1280160 h 1425774"/>
                <a:gd name="connsiteX1" fmla="*/ 2377440 w 6133514"/>
                <a:gd name="connsiteY1" fmla="*/ 253218 h 1425774"/>
                <a:gd name="connsiteX2" fmla="*/ 3713871 w 6133514"/>
                <a:gd name="connsiteY2" fmla="*/ 1266092 h 1425774"/>
                <a:gd name="connsiteX3" fmla="*/ 4332849 w 6133514"/>
                <a:gd name="connsiteY3" fmla="*/ 496631 h 1425774"/>
                <a:gd name="connsiteX4" fmla="*/ 4853354 w 6133514"/>
                <a:gd name="connsiteY4" fmla="*/ 1308295 h 1425774"/>
                <a:gd name="connsiteX5" fmla="*/ 6119446 w 6133514"/>
                <a:gd name="connsiteY5" fmla="*/ 1420640 h 1425774"/>
                <a:gd name="connsiteX6" fmla="*/ 6133514 w 6133514"/>
                <a:gd name="connsiteY6" fmla="*/ 0 h 1425774"/>
                <a:gd name="connsiteX7" fmla="*/ 14068 w 6133514"/>
                <a:gd name="connsiteY7" fmla="*/ 70338 h 1425774"/>
                <a:gd name="connsiteX8" fmla="*/ 0 w 6133514"/>
                <a:gd name="connsiteY8" fmla="*/ 1280160 h 1425774"/>
                <a:gd name="connsiteX0" fmla="*/ 0 w 6133514"/>
                <a:gd name="connsiteY0" fmla="*/ 1280160 h 1420639"/>
                <a:gd name="connsiteX1" fmla="*/ 2377440 w 6133514"/>
                <a:gd name="connsiteY1" fmla="*/ 253218 h 1420639"/>
                <a:gd name="connsiteX2" fmla="*/ 3713871 w 6133514"/>
                <a:gd name="connsiteY2" fmla="*/ 1266092 h 1420639"/>
                <a:gd name="connsiteX3" fmla="*/ 4332851 w 6133514"/>
                <a:gd name="connsiteY3" fmla="*/ 1109617 h 1420639"/>
                <a:gd name="connsiteX4" fmla="*/ 4853354 w 6133514"/>
                <a:gd name="connsiteY4" fmla="*/ 1308295 h 1420639"/>
                <a:gd name="connsiteX5" fmla="*/ 6119446 w 6133514"/>
                <a:gd name="connsiteY5" fmla="*/ 1420640 h 1420639"/>
                <a:gd name="connsiteX6" fmla="*/ 6133514 w 6133514"/>
                <a:gd name="connsiteY6" fmla="*/ 0 h 1420639"/>
                <a:gd name="connsiteX7" fmla="*/ 14068 w 6133514"/>
                <a:gd name="connsiteY7" fmla="*/ 70338 h 1420639"/>
                <a:gd name="connsiteX8" fmla="*/ 0 w 6133514"/>
                <a:gd name="connsiteY8" fmla="*/ 1280160 h 1420639"/>
                <a:gd name="connsiteX0" fmla="*/ 0 w 6133514"/>
                <a:gd name="connsiteY0" fmla="*/ 1808942 h 1808942"/>
                <a:gd name="connsiteX1" fmla="*/ 2377440 w 6133514"/>
                <a:gd name="connsiteY1" fmla="*/ 253218 h 1808942"/>
                <a:gd name="connsiteX2" fmla="*/ 3713871 w 6133514"/>
                <a:gd name="connsiteY2" fmla="*/ 1266092 h 1808942"/>
                <a:gd name="connsiteX3" fmla="*/ 4332851 w 6133514"/>
                <a:gd name="connsiteY3" fmla="*/ 1109617 h 1808942"/>
                <a:gd name="connsiteX4" fmla="*/ 4853354 w 6133514"/>
                <a:gd name="connsiteY4" fmla="*/ 1308295 h 1808942"/>
                <a:gd name="connsiteX5" fmla="*/ 6119446 w 6133514"/>
                <a:gd name="connsiteY5" fmla="*/ 1420640 h 1808942"/>
                <a:gd name="connsiteX6" fmla="*/ 6133514 w 6133514"/>
                <a:gd name="connsiteY6" fmla="*/ 0 h 1808942"/>
                <a:gd name="connsiteX7" fmla="*/ 14068 w 6133514"/>
                <a:gd name="connsiteY7" fmla="*/ 70338 h 1808942"/>
                <a:gd name="connsiteX8" fmla="*/ 0 w 6133514"/>
                <a:gd name="connsiteY8" fmla="*/ 1808942 h 1808942"/>
                <a:gd name="connsiteX0" fmla="*/ 0 w 6133514"/>
                <a:gd name="connsiteY0" fmla="*/ 1808942 h 1808942"/>
                <a:gd name="connsiteX1" fmla="*/ 2377440 w 6133514"/>
                <a:gd name="connsiteY1" fmla="*/ 253218 h 1808942"/>
                <a:gd name="connsiteX2" fmla="*/ 4332851 w 6133514"/>
                <a:gd name="connsiteY2" fmla="*/ 1109617 h 1808942"/>
                <a:gd name="connsiteX3" fmla="*/ 4853354 w 6133514"/>
                <a:gd name="connsiteY3" fmla="*/ 1308295 h 1808942"/>
                <a:gd name="connsiteX4" fmla="*/ 6119446 w 6133514"/>
                <a:gd name="connsiteY4" fmla="*/ 1420640 h 1808942"/>
                <a:gd name="connsiteX5" fmla="*/ 6133514 w 6133514"/>
                <a:gd name="connsiteY5" fmla="*/ 0 h 1808942"/>
                <a:gd name="connsiteX6" fmla="*/ 14068 w 6133514"/>
                <a:gd name="connsiteY6" fmla="*/ 70338 h 1808942"/>
                <a:gd name="connsiteX7" fmla="*/ 0 w 6133514"/>
                <a:gd name="connsiteY7" fmla="*/ 1808942 h 1808942"/>
                <a:gd name="connsiteX0" fmla="*/ 0 w 6133514"/>
                <a:gd name="connsiteY0" fmla="*/ 1808942 h 1808942"/>
                <a:gd name="connsiteX1" fmla="*/ 2377440 w 6133514"/>
                <a:gd name="connsiteY1" fmla="*/ 253218 h 1808942"/>
                <a:gd name="connsiteX2" fmla="*/ 4853354 w 6133514"/>
                <a:gd name="connsiteY2" fmla="*/ 1308295 h 1808942"/>
                <a:gd name="connsiteX3" fmla="*/ 6119446 w 6133514"/>
                <a:gd name="connsiteY3" fmla="*/ 1420640 h 1808942"/>
                <a:gd name="connsiteX4" fmla="*/ 6133514 w 6133514"/>
                <a:gd name="connsiteY4" fmla="*/ 0 h 1808942"/>
                <a:gd name="connsiteX5" fmla="*/ 14068 w 6133514"/>
                <a:gd name="connsiteY5" fmla="*/ 70338 h 1808942"/>
                <a:gd name="connsiteX6" fmla="*/ 0 w 6133514"/>
                <a:gd name="connsiteY6" fmla="*/ 1808942 h 1808942"/>
                <a:gd name="connsiteX0" fmla="*/ 0 w 6133514"/>
                <a:gd name="connsiteY0" fmla="*/ 1808942 h 1808942"/>
                <a:gd name="connsiteX1" fmla="*/ 2377440 w 6133514"/>
                <a:gd name="connsiteY1" fmla="*/ 253218 h 1808942"/>
                <a:gd name="connsiteX2" fmla="*/ 6119446 w 6133514"/>
                <a:gd name="connsiteY2" fmla="*/ 1420640 h 1808942"/>
                <a:gd name="connsiteX3" fmla="*/ 6133514 w 6133514"/>
                <a:gd name="connsiteY3" fmla="*/ 0 h 1808942"/>
                <a:gd name="connsiteX4" fmla="*/ 14068 w 6133514"/>
                <a:gd name="connsiteY4" fmla="*/ 70338 h 1808942"/>
                <a:gd name="connsiteX5" fmla="*/ 0 w 6133514"/>
                <a:gd name="connsiteY5" fmla="*/ 1808942 h 1808942"/>
                <a:gd name="connsiteX0" fmla="*/ 0 w 6134258"/>
                <a:gd name="connsiteY0" fmla="*/ 1808942 h 1808942"/>
                <a:gd name="connsiteX1" fmla="*/ 2377440 w 6134258"/>
                <a:gd name="connsiteY1" fmla="*/ 253218 h 1808942"/>
                <a:gd name="connsiteX2" fmla="*/ 6134258 w 6134258"/>
                <a:gd name="connsiteY2" fmla="*/ 1805802 h 1808942"/>
                <a:gd name="connsiteX3" fmla="*/ 6133514 w 6134258"/>
                <a:gd name="connsiteY3" fmla="*/ 0 h 1808942"/>
                <a:gd name="connsiteX4" fmla="*/ 14068 w 6134258"/>
                <a:gd name="connsiteY4" fmla="*/ 70338 h 1808942"/>
                <a:gd name="connsiteX5" fmla="*/ 0 w 6134258"/>
                <a:gd name="connsiteY5" fmla="*/ 1808942 h 1808942"/>
                <a:gd name="connsiteX0" fmla="*/ 0 w 6134258"/>
                <a:gd name="connsiteY0" fmla="*/ 1808942 h 1808942"/>
                <a:gd name="connsiteX1" fmla="*/ 2377440 w 6134258"/>
                <a:gd name="connsiteY1" fmla="*/ 253218 h 1808942"/>
                <a:gd name="connsiteX2" fmla="*/ 6134258 w 6134258"/>
                <a:gd name="connsiteY2" fmla="*/ 1805802 h 1808942"/>
                <a:gd name="connsiteX3" fmla="*/ 6133514 w 6134258"/>
                <a:gd name="connsiteY3" fmla="*/ 0 h 1808942"/>
                <a:gd name="connsiteX4" fmla="*/ 14068 w 6134258"/>
                <a:gd name="connsiteY4" fmla="*/ 70338 h 1808942"/>
                <a:gd name="connsiteX5" fmla="*/ 0 w 6134258"/>
                <a:gd name="connsiteY5" fmla="*/ 1808942 h 1808942"/>
                <a:gd name="connsiteX0" fmla="*/ 0 w 6134258"/>
                <a:gd name="connsiteY0" fmla="*/ 1808942 h 1808942"/>
                <a:gd name="connsiteX1" fmla="*/ 2377440 w 6134258"/>
                <a:gd name="connsiteY1" fmla="*/ 253218 h 1808942"/>
                <a:gd name="connsiteX2" fmla="*/ 6134258 w 6134258"/>
                <a:gd name="connsiteY2" fmla="*/ 1805802 h 1808942"/>
                <a:gd name="connsiteX3" fmla="*/ 6133514 w 6134258"/>
                <a:gd name="connsiteY3" fmla="*/ 0 h 1808942"/>
                <a:gd name="connsiteX4" fmla="*/ 14068 w 6134258"/>
                <a:gd name="connsiteY4" fmla="*/ 70338 h 1808942"/>
                <a:gd name="connsiteX5" fmla="*/ 0 w 6134258"/>
                <a:gd name="connsiteY5" fmla="*/ 1808942 h 1808942"/>
                <a:gd name="connsiteX0" fmla="*/ 0 w 6134258"/>
                <a:gd name="connsiteY0" fmla="*/ 1808942 h 1808942"/>
                <a:gd name="connsiteX1" fmla="*/ 2747701 w 6134258"/>
                <a:gd name="connsiteY1" fmla="*/ 116126 h 1808942"/>
                <a:gd name="connsiteX2" fmla="*/ 6134258 w 6134258"/>
                <a:gd name="connsiteY2" fmla="*/ 1805802 h 1808942"/>
                <a:gd name="connsiteX3" fmla="*/ 6133514 w 6134258"/>
                <a:gd name="connsiteY3" fmla="*/ 0 h 1808942"/>
                <a:gd name="connsiteX4" fmla="*/ 14068 w 6134258"/>
                <a:gd name="connsiteY4" fmla="*/ 70338 h 1808942"/>
                <a:gd name="connsiteX5" fmla="*/ 0 w 6134258"/>
                <a:gd name="connsiteY5" fmla="*/ 1808942 h 1808942"/>
                <a:gd name="connsiteX0" fmla="*/ 741 w 6134999"/>
                <a:gd name="connsiteY0" fmla="*/ 1810414 h 1810414"/>
                <a:gd name="connsiteX1" fmla="*/ 2748442 w 6134999"/>
                <a:gd name="connsiteY1" fmla="*/ 117598 h 1810414"/>
                <a:gd name="connsiteX2" fmla="*/ 6134999 w 6134999"/>
                <a:gd name="connsiteY2" fmla="*/ 1807274 h 1810414"/>
                <a:gd name="connsiteX3" fmla="*/ 6134255 w 6134999"/>
                <a:gd name="connsiteY3" fmla="*/ 1472 h 1810414"/>
                <a:gd name="connsiteX4" fmla="*/ 0 w 6134999"/>
                <a:gd name="connsiteY4" fmla="*/ 0 h 1810414"/>
                <a:gd name="connsiteX5" fmla="*/ 741 w 6134999"/>
                <a:gd name="connsiteY5" fmla="*/ 1810414 h 18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4999" h="1810414">
                  <a:moveTo>
                    <a:pt x="741" y="1810414"/>
                  </a:moveTo>
                  <a:cubicBezTo>
                    <a:pt x="2105177" y="1783860"/>
                    <a:pt x="1726066" y="118121"/>
                    <a:pt x="2748442" y="117598"/>
                  </a:cubicBezTo>
                  <a:cubicBezTo>
                    <a:pt x="3770818" y="117075"/>
                    <a:pt x="3746543" y="1797252"/>
                    <a:pt x="6134999" y="1807274"/>
                  </a:cubicBezTo>
                  <a:lnTo>
                    <a:pt x="6134255" y="1472"/>
                  </a:lnTo>
                  <a:lnTo>
                    <a:pt x="0" y="0"/>
                  </a:lnTo>
                  <a:lnTo>
                    <a:pt x="741" y="18104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4054E4-B8FD-7147-80BD-EC201FE9C29B}"/>
              </a:ext>
            </a:extLst>
          </p:cNvPr>
          <p:cNvSpPr txBox="1"/>
          <p:nvPr/>
        </p:nvSpPr>
        <p:spPr>
          <a:xfrm rot="16200000">
            <a:off x="1840509" y="3340121"/>
            <a:ext cx="7922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Sensitivity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17FCE-52FB-1C4C-97DB-CF2F3F6067EA}"/>
              </a:ext>
            </a:extLst>
          </p:cNvPr>
          <p:cNvSpPr txBox="1"/>
          <p:nvPr/>
        </p:nvSpPr>
        <p:spPr>
          <a:xfrm>
            <a:off x="3746860" y="470700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Wavelength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C3305-0E66-E046-AB87-93385E775CE0}"/>
              </a:ext>
            </a:extLst>
          </p:cNvPr>
          <p:cNvSpPr txBox="1"/>
          <p:nvPr/>
        </p:nvSpPr>
        <p:spPr>
          <a:xfrm>
            <a:off x="2427053" y="4704908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380 nm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39F69-AFB7-E249-84BC-6AFA9ED5881A}"/>
              </a:ext>
            </a:extLst>
          </p:cNvPr>
          <p:cNvSpPr txBox="1"/>
          <p:nvPr/>
        </p:nvSpPr>
        <p:spPr>
          <a:xfrm>
            <a:off x="5918778" y="4728587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750nm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C93C7B-97C5-E84A-A441-4A4C3B7D1168}"/>
              </a:ext>
            </a:extLst>
          </p:cNvPr>
          <p:cNvCxnSpPr>
            <a:cxnSpLocks/>
          </p:cNvCxnSpPr>
          <p:nvPr/>
        </p:nvCxnSpPr>
        <p:spPr>
          <a:xfrm>
            <a:off x="2391003" y="4704908"/>
            <a:ext cx="436065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3DB63-A296-8A49-BF32-ABA952EDDC11}"/>
              </a:ext>
            </a:extLst>
          </p:cNvPr>
          <p:cNvCxnSpPr>
            <a:cxnSpLocks/>
          </p:cNvCxnSpPr>
          <p:nvPr/>
        </p:nvCxnSpPr>
        <p:spPr>
          <a:xfrm flipV="1">
            <a:off x="2402730" y="2160393"/>
            <a:ext cx="0" cy="255623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1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522" name="Picture 2" descr="Kunstfotografie African Savannah Landscape">
            <a:extLst>
              <a:ext uri="{FF2B5EF4-FFF2-40B4-BE49-F238E27FC236}">
                <a16:creationId xmlns:a16="http://schemas.microsoft.com/office/drawing/2014/main" id="{B74DA0FD-D223-254D-98E4-76CB3C01F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10053"/>
          <a:stretch/>
        </p:blipFill>
        <p:spPr bwMode="auto">
          <a:xfrm>
            <a:off x="370463" y="546265"/>
            <a:ext cx="8569325" cy="463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D38AC-F8E4-CA49-B145-99293C70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752F1-CB61-5E4B-8161-AB1A3674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441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BF16-D7F7-2440-9C50-567AA3E3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A4E-6F8B-404D-AB4E-AE484CB85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333501"/>
            <a:ext cx="4936280" cy="3771636"/>
          </a:xfrm>
        </p:spPr>
        <p:txBody>
          <a:bodyPr/>
          <a:lstStyle/>
          <a:p>
            <a:r>
              <a:rPr lang="en-US" dirty="0"/>
              <a:t>Humans perceive color</a:t>
            </a:r>
          </a:p>
          <a:p>
            <a:r>
              <a:rPr lang="en-US" dirty="0"/>
              <a:t>“Color“ is our name for a sensation</a:t>
            </a:r>
          </a:p>
          <a:p>
            <a:r>
              <a:rPr lang="en-US" dirty="0"/>
              <a:t>The physical quality is the spectrum of electromagnetic radiation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A35FD-5D25-7647-BFF9-AF62F6E72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A98B0-3DFA-124A-A43C-65E627EE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20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542513-4C19-2440-AE9E-E97229F5A6A7}"/>
              </a:ext>
            </a:extLst>
          </p:cNvPr>
          <p:cNvGrpSpPr/>
          <p:nvPr/>
        </p:nvGrpSpPr>
        <p:grpSpPr>
          <a:xfrm>
            <a:off x="5167056" y="3986013"/>
            <a:ext cx="1266598" cy="699851"/>
            <a:chOff x="1491177" y="3211020"/>
            <a:chExt cx="6133514" cy="1349948"/>
          </a:xfrm>
        </p:grpSpPr>
        <p:pic>
          <p:nvPicPr>
            <p:cNvPr id="3074" name="Picture 2" descr="28,182 Visible Spectrum Stock Photos, Pictures &amp;amp; Royalty-Free Images -  iStock">
              <a:extLst>
                <a:ext uri="{FF2B5EF4-FFF2-40B4-BE49-F238E27FC236}">
                  <a16:creationId xmlns:a16="http://schemas.microsoft.com/office/drawing/2014/main" id="{AE5D83EB-8059-924D-9774-F4BF3C68FC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5" t="43722" r="12353" b="31572"/>
            <a:stretch/>
          </p:blipFill>
          <p:spPr bwMode="auto">
            <a:xfrm>
              <a:off x="1595094" y="3280807"/>
              <a:ext cx="5953812" cy="128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FC2DCF7-0A51-3F41-BE10-EE86DC12973B}"/>
                </a:ext>
              </a:extLst>
            </p:cNvPr>
            <p:cNvSpPr/>
            <p:nvPr/>
          </p:nvSpPr>
          <p:spPr>
            <a:xfrm>
              <a:off x="1491177" y="3211020"/>
              <a:ext cx="6133514" cy="1245970"/>
            </a:xfrm>
            <a:custGeom>
              <a:avLst/>
              <a:gdLst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70818"/>
                <a:gd name="connsiteX1" fmla="*/ 2377440 w 6133514"/>
                <a:gd name="connsiteY1" fmla="*/ 253218 h 1370818"/>
                <a:gd name="connsiteX2" fmla="*/ 3713871 w 6133514"/>
                <a:gd name="connsiteY2" fmla="*/ 1266092 h 1370818"/>
                <a:gd name="connsiteX3" fmla="*/ 4403188 w 6133514"/>
                <a:gd name="connsiteY3" fmla="*/ 239150 h 1370818"/>
                <a:gd name="connsiteX4" fmla="*/ 4853354 w 6133514"/>
                <a:gd name="connsiteY4" fmla="*/ 1308295 h 1370818"/>
                <a:gd name="connsiteX5" fmla="*/ 6133514 w 6133514"/>
                <a:gd name="connsiteY5" fmla="*/ 1308295 h 1370818"/>
                <a:gd name="connsiteX6" fmla="*/ 6133514 w 6133514"/>
                <a:gd name="connsiteY6" fmla="*/ 0 h 1370818"/>
                <a:gd name="connsiteX7" fmla="*/ 14068 w 6133514"/>
                <a:gd name="connsiteY7" fmla="*/ 70338 h 1370818"/>
                <a:gd name="connsiteX8" fmla="*/ 0 w 6133514"/>
                <a:gd name="connsiteY8" fmla="*/ 1280160 h 137081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68418"/>
                <a:gd name="connsiteX1" fmla="*/ 2377440 w 6133514"/>
                <a:gd name="connsiteY1" fmla="*/ 253218 h 1368418"/>
                <a:gd name="connsiteX2" fmla="*/ 3713871 w 6133514"/>
                <a:gd name="connsiteY2" fmla="*/ 1266092 h 1368418"/>
                <a:gd name="connsiteX3" fmla="*/ 4332849 w 6133514"/>
                <a:gd name="connsiteY3" fmla="*/ 496631 h 1368418"/>
                <a:gd name="connsiteX4" fmla="*/ 4853354 w 6133514"/>
                <a:gd name="connsiteY4" fmla="*/ 1308295 h 1368418"/>
                <a:gd name="connsiteX5" fmla="*/ 6133514 w 6133514"/>
                <a:gd name="connsiteY5" fmla="*/ 1308295 h 1368418"/>
                <a:gd name="connsiteX6" fmla="*/ 6133514 w 6133514"/>
                <a:gd name="connsiteY6" fmla="*/ 0 h 1368418"/>
                <a:gd name="connsiteX7" fmla="*/ 14068 w 6133514"/>
                <a:gd name="connsiteY7" fmla="*/ 70338 h 1368418"/>
                <a:gd name="connsiteX8" fmla="*/ 0 w 6133514"/>
                <a:gd name="connsiteY8" fmla="*/ 1280160 h 1368418"/>
                <a:gd name="connsiteX0" fmla="*/ 0 w 6133514"/>
                <a:gd name="connsiteY0" fmla="*/ 1280160 h 1425773"/>
                <a:gd name="connsiteX1" fmla="*/ 2377440 w 6133514"/>
                <a:gd name="connsiteY1" fmla="*/ 253218 h 1425773"/>
                <a:gd name="connsiteX2" fmla="*/ 3713871 w 6133514"/>
                <a:gd name="connsiteY2" fmla="*/ 1266092 h 1425773"/>
                <a:gd name="connsiteX3" fmla="*/ 4332849 w 6133514"/>
                <a:gd name="connsiteY3" fmla="*/ 496631 h 1425773"/>
                <a:gd name="connsiteX4" fmla="*/ 4853354 w 6133514"/>
                <a:gd name="connsiteY4" fmla="*/ 1308295 h 1425773"/>
                <a:gd name="connsiteX5" fmla="*/ 6119446 w 6133514"/>
                <a:gd name="connsiteY5" fmla="*/ 1420640 h 1425773"/>
                <a:gd name="connsiteX6" fmla="*/ 6133514 w 6133514"/>
                <a:gd name="connsiteY6" fmla="*/ 0 h 1425773"/>
                <a:gd name="connsiteX7" fmla="*/ 14068 w 6133514"/>
                <a:gd name="connsiteY7" fmla="*/ 70338 h 1425773"/>
                <a:gd name="connsiteX8" fmla="*/ 0 w 6133514"/>
                <a:gd name="connsiteY8" fmla="*/ 1280160 h 1425773"/>
                <a:gd name="connsiteX0" fmla="*/ 0 w 6133514"/>
                <a:gd name="connsiteY0" fmla="*/ 1280160 h 1425774"/>
                <a:gd name="connsiteX1" fmla="*/ 2377440 w 6133514"/>
                <a:gd name="connsiteY1" fmla="*/ 253218 h 1425774"/>
                <a:gd name="connsiteX2" fmla="*/ 3713871 w 6133514"/>
                <a:gd name="connsiteY2" fmla="*/ 1266092 h 1425774"/>
                <a:gd name="connsiteX3" fmla="*/ 4332849 w 6133514"/>
                <a:gd name="connsiteY3" fmla="*/ 496631 h 1425774"/>
                <a:gd name="connsiteX4" fmla="*/ 4853354 w 6133514"/>
                <a:gd name="connsiteY4" fmla="*/ 1308295 h 1425774"/>
                <a:gd name="connsiteX5" fmla="*/ 6119446 w 6133514"/>
                <a:gd name="connsiteY5" fmla="*/ 1420640 h 1425774"/>
                <a:gd name="connsiteX6" fmla="*/ 6133514 w 6133514"/>
                <a:gd name="connsiteY6" fmla="*/ 0 h 1425774"/>
                <a:gd name="connsiteX7" fmla="*/ 14068 w 6133514"/>
                <a:gd name="connsiteY7" fmla="*/ 70338 h 1425774"/>
                <a:gd name="connsiteX8" fmla="*/ 0 w 6133514"/>
                <a:gd name="connsiteY8" fmla="*/ 1280160 h 1425774"/>
                <a:gd name="connsiteX0" fmla="*/ 0 w 6133514"/>
                <a:gd name="connsiteY0" fmla="*/ 1658386 h 1658386"/>
                <a:gd name="connsiteX1" fmla="*/ 2377440 w 6133514"/>
                <a:gd name="connsiteY1" fmla="*/ 253218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57451 w 6133514"/>
                <a:gd name="connsiteY3" fmla="*/ 101832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3514" h="1658386">
                  <a:moveTo>
                    <a:pt x="0" y="1658386"/>
                  </a:moveTo>
                  <a:cubicBezTo>
                    <a:pt x="815926" y="1651417"/>
                    <a:pt x="774463" y="292516"/>
                    <a:pt x="1614842" y="279302"/>
                  </a:cubicBezTo>
                  <a:cubicBezTo>
                    <a:pt x="2455221" y="266088"/>
                    <a:pt x="3256770" y="1142922"/>
                    <a:pt x="3713871" y="1266092"/>
                  </a:cubicBezTo>
                  <a:cubicBezTo>
                    <a:pt x="4170972" y="1389262"/>
                    <a:pt x="4167537" y="1011287"/>
                    <a:pt x="4357451" y="1018321"/>
                  </a:cubicBezTo>
                  <a:cubicBezTo>
                    <a:pt x="4547365" y="1025355"/>
                    <a:pt x="4559688" y="1241242"/>
                    <a:pt x="4853354" y="1308295"/>
                  </a:cubicBezTo>
                  <a:cubicBezTo>
                    <a:pt x="5147020" y="1375348"/>
                    <a:pt x="5692726" y="1420640"/>
                    <a:pt x="6119446" y="1420640"/>
                  </a:cubicBezTo>
                  <a:lnTo>
                    <a:pt x="6133514" y="0"/>
                  </a:lnTo>
                  <a:lnTo>
                    <a:pt x="14068" y="70338"/>
                  </a:lnTo>
                  <a:lnTo>
                    <a:pt x="0" y="16583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6" name="Picture 4" descr="Crocus vernus Flower Record (Krokus) - Fluwel">
            <a:extLst>
              <a:ext uri="{FF2B5EF4-FFF2-40B4-BE49-F238E27FC236}">
                <a16:creationId xmlns:a16="http://schemas.microsoft.com/office/drawing/2014/main" id="{F5D02C1C-054D-D94B-B073-A1334A52B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r="17115"/>
          <a:stretch/>
        </p:blipFill>
        <p:spPr bwMode="auto">
          <a:xfrm>
            <a:off x="6899866" y="1772813"/>
            <a:ext cx="2133600" cy="29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6DB908E-2551-A945-97A4-92C9A52592BF}"/>
              </a:ext>
            </a:extLst>
          </p:cNvPr>
          <p:cNvGrpSpPr/>
          <p:nvPr/>
        </p:nvGrpSpPr>
        <p:grpSpPr>
          <a:xfrm>
            <a:off x="5175743" y="1947017"/>
            <a:ext cx="1266598" cy="699852"/>
            <a:chOff x="1491177" y="3211018"/>
            <a:chExt cx="6133514" cy="1349950"/>
          </a:xfrm>
        </p:grpSpPr>
        <p:pic>
          <p:nvPicPr>
            <p:cNvPr id="11" name="Picture 2" descr="28,182 Visible Spectrum Stock Photos, Pictures &amp;amp; Royalty-Free Images -  iStock">
              <a:extLst>
                <a:ext uri="{FF2B5EF4-FFF2-40B4-BE49-F238E27FC236}">
                  <a16:creationId xmlns:a16="http://schemas.microsoft.com/office/drawing/2014/main" id="{A488DFF1-7EB4-D748-B187-A234242855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5" t="43722" r="12353" b="31572"/>
            <a:stretch/>
          </p:blipFill>
          <p:spPr bwMode="auto">
            <a:xfrm>
              <a:off x="1595094" y="3280807"/>
              <a:ext cx="5953812" cy="128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34F1E40-C0C3-1E47-96C1-8046CED598D2}"/>
                </a:ext>
              </a:extLst>
            </p:cNvPr>
            <p:cNvSpPr/>
            <p:nvPr/>
          </p:nvSpPr>
          <p:spPr>
            <a:xfrm>
              <a:off x="1491177" y="3211018"/>
              <a:ext cx="6133514" cy="1067348"/>
            </a:xfrm>
            <a:custGeom>
              <a:avLst/>
              <a:gdLst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70818"/>
                <a:gd name="connsiteX1" fmla="*/ 2377440 w 6133514"/>
                <a:gd name="connsiteY1" fmla="*/ 253218 h 1370818"/>
                <a:gd name="connsiteX2" fmla="*/ 3713871 w 6133514"/>
                <a:gd name="connsiteY2" fmla="*/ 1266092 h 1370818"/>
                <a:gd name="connsiteX3" fmla="*/ 4403188 w 6133514"/>
                <a:gd name="connsiteY3" fmla="*/ 239150 h 1370818"/>
                <a:gd name="connsiteX4" fmla="*/ 4853354 w 6133514"/>
                <a:gd name="connsiteY4" fmla="*/ 1308295 h 1370818"/>
                <a:gd name="connsiteX5" fmla="*/ 6133514 w 6133514"/>
                <a:gd name="connsiteY5" fmla="*/ 1308295 h 1370818"/>
                <a:gd name="connsiteX6" fmla="*/ 6133514 w 6133514"/>
                <a:gd name="connsiteY6" fmla="*/ 0 h 1370818"/>
                <a:gd name="connsiteX7" fmla="*/ 14068 w 6133514"/>
                <a:gd name="connsiteY7" fmla="*/ 70338 h 1370818"/>
                <a:gd name="connsiteX8" fmla="*/ 0 w 6133514"/>
                <a:gd name="connsiteY8" fmla="*/ 1280160 h 137081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68418"/>
                <a:gd name="connsiteX1" fmla="*/ 2377440 w 6133514"/>
                <a:gd name="connsiteY1" fmla="*/ 253218 h 1368418"/>
                <a:gd name="connsiteX2" fmla="*/ 3713871 w 6133514"/>
                <a:gd name="connsiteY2" fmla="*/ 1266092 h 1368418"/>
                <a:gd name="connsiteX3" fmla="*/ 4332849 w 6133514"/>
                <a:gd name="connsiteY3" fmla="*/ 496631 h 1368418"/>
                <a:gd name="connsiteX4" fmla="*/ 4853354 w 6133514"/>
                <a:gd name="connsiteY4" fmla="*/ 1308295 h 1368418"/>
                <a:gd name="connsiteX5" fmla="*/ 6133514 w 6133514"/>
                <a:gd name="connsiteY5" fmla="*/ 1308295 h 1368418"/>
                <a:gd name="connsiteX6" fmla="*/ 6133514 w 6133514"/>
                <a:gd name="connsiteY6" fmla="*/ 0 h 1368418"/>
                <a:gd name="connsiteX7" fmla="*/ 14068 w 6133514"/>
                <a:gd name="connsiteY7" fmla="*/ 70338 h 1368418"/>
                <a:gd name="connsiteX8" fmla="*/ 0 w 6133514"/>
                <a:gd name="connsiteY8" fmla="*/ 1280160 h 1368418"/>
                <a:gd name="connsiteX0" fmla="*/ 0 w 6133514"/>
                <a:gd name="connsiteY0" fmla="*/ 1280160 h 1425773"/>
                <a:gd name="connsiteX1" fmla="*/ 2377440 w 6133514"/>
                <a:gd name="connsiteY1" fmla="*/ 253218 h 1425773"/>
                <a:gd name="connsiteX2" fmla="*/ 3713871 w 6133514"/>
                <a:gd name="connsiteY2" fmla="*/ 1266092 h 1425773"/>
                <a:gd name="connsiteX3" fmla="*/ 4332849 w 6133514"/>
                <a:gd name="connsiteY3" fmla="*/ 496631 h 1425773"/>
                <a:gd name="connsiteX4" fmla="*/ 4853354 w 6133514"/>
                <a:gd name="connsiteY4" fmla="*/ 1308295 h 1425773"/>
                <a:gd name="connsiteX5" fmla="*/ 6119446 w 6133514"/>
                <a:gd name="connsiteY5" fmla="*/ 1420640 h 1425773"/>
                <a:gd name="connsiteX6" fmla="*/ 6133514 w 6133514"/>
                <a:gd name="connsiteY6" fmla="*/ 0 h 1425773"/>
                <a:gd name="connsiteX7" fmla="*/ 14068 w 6133514"/>
                <a:gd name="connsiteY7" fmla="*/ 70338 h 1425773"/>
                <a:gd name="connsiteX8" fmla="*/ 0 w 6133514"/>
                <a:gd name="connsiteY8" fmla="*/ 1280160 h 1425773"/>
                <a:gd name="connsiteX0" fmla="*/ 0 w 6133514"/>
                <a:gd name="connsiteY0" fmla="*/ 1280160 h 1425774"/>
                <a:gd name="connsiteX1" fmla="*/ 2377440 w 6133514"/>
                <a:gd name="connsiteY1" fmla="*/ 253218 h 1425774"/>
                <a:gd name="connsiteX2" fmla="*/ 3713871 w 6133514"/>
                <a:gd name="connsiteY2" fmla="*/ 1266092 h 1425774"/>
                <a:gd name="connsiteX3" fmla="*/ 4332849 w 6133514"/>
                <a:gd name="connsiteY3" fmla="*/ 496631 h 1425774"/>
                <a:gd name="connsiteX4" fmla="*/ 4853354 w 6133514"/>
                <a:gd name="connsiteY4" fmla="*/ 1308295 h 1425774"/>
                <a:gd name="connsiteX5" fmla="*/ 6119446 w 6133514"/>
                <a:gd name="connsiteY5" fmla="*/ 1420640 h 1425774"/>
                <a:gd name="connsiteX6" fmla="*/ 6133514 w 6133514"/>
                <a:gd name="connsiteY6" fmla="*/ 0 h 1425774"/>
                <a:gd name="connsiteX7" fmla="*/ 14068 w 6133514"/>
                <a:gd name="connsiteY7" fmla="*/ 70338 h 1425774"/>
                <a:gd name="connsiteX8" fmla="*/ 0 w 6133514"/>
                <a:gd name="connsiteY8" fmla="*/ 1280160 h 1425774"/>
                <a:gd name="connsiteX0" fmla="*/ 0 w 6133514"/>
                <a:gd name="connsiteY0" fmla="*/ 1280160 h 1420639"/>
                <a:gd name="connsiteX1" fmla="*/ 2377440 w 6133514"/>
                <a:gd name="connsiteY1" fmla="*/ 253218 h 1420639"/>
                <a:gd name="connsiteX2" fmla="*/ 3713871 w 6133514"/>
                <a:gd name="connsiteY2" fmla="*/ 1266092 h 1420639"/>
                <a:gd name="connsiteX3" fmla="*/ 4332851 w 6133514"/>
                <a:gd name="connsiteY3" fmla="*/ 1109617 h 1420639"/>
                <a:gd name="connsiteX4" fmla="*/ 4853354 w 6133514"/>
                <a:gd name="connsiteY4" fmla="*/ 1308295 h 1420639"/>
                <a:gd name="connsiteX5" fmla="*/ 6119446 w 6133514"/>
                <a:gd name="connsiteY5" fmla="*/ 1420640 h 1420639"/>
                <a:gd name="connsiteX6" fmla="*/ 6133514 w 6133514"/>
                <a:gd name="connsiteY6" fmla="*/ 0 h 1420639"/>
                <a:gd name="connsiteX7" fmla="*/ 14068 w 6133514"/>
                <a:gd name="connsiteY7" fmla="*/ 70338 h 1420639"/>
                <a:gd name="connsiteX8" fmla="*/ 0 w 6133514"/>
                <a:gd name="connsiteY8" fmla="*/ 1280160 h 142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3514" h="1420639">
                  <a:moveTo>
                    <a:pt x="0" y="1280160"/>
                  </a:moveTo>
                  <a:cubicBezTo>
                    <a:pt x="815926" y="1273191"/>
                    <a:pt x="1758462" y="255563"/>
                    <a:pt x="2377440" y="253218"/>
                  </a:cubicBezTo>
                  <a:cubicBezTo>
                    <a:pt x="2996418" y="250873"/>
                    <a:pt x="3387969" y="1123359"/>
                    <a:pt x="3713871" y="1266092"/>
                  </a:cubicBezTo>
                  <a:cubicBezTo>
                    <a:pt x="4039773" y="1408825"/>
                    <a:pt x="4142937" y="1102583"/>
                    <a:pt x="4332851" y="1109617"/>
                  </a:cubicBezTo>
                  <a:cubicBezTo>
                    <a:pt x="4522765" y="1116651"/>
                    <a:pt x="4555588" y="1256458"/>
                    <a:pt x="4853354" y="1308295"/>
                  </a:cubicBezTo>
                  <a:cubicBezTo>
                    <a:pt x="5151120" y="1360132"/>
                    <a:pt x="5692726" y="1420640"/>
                    <a:pt x="6119446" y="1420640"/>
                  </a:cubicBezTo>
                  <a:lnTo>
                    <a:pt x="6133514" y="0"/>
                  </a:lnTo>
                  <a:lnTo>
                    <a:pt x="14068" y="70338"/>
                  </a:lnTo>
                  <a:lnTo>
                    <a:pt x="0" y="1280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AC8206-C4C2-D246-B8EB-5C0046F1AA03}"/>
              </a:ext>
            </a:extLst>
          </p:cNvPr>
          <p:cNvGrpSpPr/>
          <p:nvPr/>
        </p:nvGrpSpPr>
        <p:grpSpPr>
          <a:xfrm>
            <a:off x="4138492" y="2961491"/>
            <a:ext cx="1266598" cy="699852"/>
            <a:chOff x="1491177" y="3211018"/>
            <a:chExt cx="6133514" cy="1349950"/>
          </a:xfrm>
        </p:grpSpPr>
        <p:pic>
          <p:nvPicPr>
            <p:cNvPr id="14" name="Picture 2" descr="28,182 Visible Spectrum Stock Photos, Pictures &amp;amp; Royalty-Free Images -  iStock">
              <a:extLst>
                <a:ext uri="{FF2B5EF4-FFF2-40B4-BE49-F238E27FC236}">
                  <a16:creationId xmlns:a16="http://schemas.microsoft.com/office/drawing/2014/main" id="{1E412B1D-8122-C74E-BEA4-61A619A56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5" t="43722" r="12353" b="31572"/>
            <a:stretch/>
          </p:blipFill>
          <p:spPr bwMode="auto">
            <a:xfrm>
              <a:off x="1595094" y="3280807"/>
              <a:ext cx="5953812" cy="128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C0287D0-D96E-6C4F-A8E2-751AD702B485}"/>
                </a:ext>
              </a:extLst>
            </p:cNvPr>
            <p:cNvSpPr/>
            <p:nvPr/>
          </p:nvSpPr>
          <p:spPr>
            <a:xfrm>
              <a:off x="1491177" y="3211018"/>
              <a:ext cx="6133514" cy="1187276"/>
            </a:xfrm>
            <a:custGeom>
              <a:avLst/>
              <a:gdLst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70818"/>
                <a:gd name="connsiteX1" fmla="*/ 2377440 w 6133514"/>
                <a:gd name="connsiteY1" fmla="*/ 253218 h 1370818"/>
                <a:gd name="connsiteX2" fmla="*/ 3713871 w 6133514"/>
                <a:gd name="connsiteY2" fmla="*/ 1266092 h 1370818"/>
                <a:gd name="connsiteX3" fmla="*/ 4403188 w 6133514"/>
                <a:gd name="connsiteY3" fmla="*/ 239150 h 1370818"/>
                <a:gd name="connsiteX4" fmla="*/ 4853354 w 6133514"/>
                <a:gd name="connsiteY4" fmla="*/ 1308295 h 1370818"/>
                <a:gd name="connsiteX5" fmla="*/ 6133514 w 6133514"/>
                <a:gd name="connsiteY5" fmla="*/ 1308295 h 1370818"/>
                <a:gd name="connsiteX6" fmla="*/ 6133514 w 6133514"/>
                <a:gd name="connsiteY6" fmla="*/ 0 h 1370818"/>
                <a:gd name="connsiteX7" fmla="*/ 14068 w 6133514"/>
                <a:gd name="connsiteY7" fmla="*/ 70338 h 1370818"/>
                <a:gd name="connsiteX8" fmla="*/ 0 w 6133514"/>
                <a:gd name="connsiteY8" fmla="*/ 1280160 h 137081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68418"/>
                <a:gd name="connsiteX1" fmla="*/ 2377440 w 6133514"/>
                <a:gd name="connsiteY1" fmla="*/ 253218 h 1368418"/>
                <a:gd name="connsiteX2" fmla="*/ 3713871 w 6133514"/>
                <a:gd name="connsiteY2" fmla="*/ 1266092 h 1368418"/>
                <a:gd name="connsiteX3" fmla="*/ 4332849 w 6133514"/>
                <a:gd name="connsiteY3" fmla="*/ 496631 h 1368418"/>
                <a:gd name="connsiteX4" fmla="*/ 4853354 w 6133514"/>
                <a:gd name="connsiteY4" fmla="*/ 1308295 h 1368418"/>
                <a:gd name="connsiteX5" fmla="*/ 6133514 w 6133514"/>
                <a:gd name="connsiteY5" fmla="*/ 1308295 h 1368418"/>
                <a:gd name="connsiteX6" fmla="*/ 6133514 w 6133514"/>
                <a:gd name="connsiteY6" fmla="*/ 0 h 1368418"/>
                <a:gd name="connsiteX7" fmla="*/ 14068 w 6133514"/>
                <a:gd name="connsiteY7" fmla="*/ 70338 h 1368418"/>
                <a:gd name="connsiteX8" fmla="*/ 0 w 6133514"/>
                <a:gd name="connsiteY8" fmla="*/ 1280160 h 1368418"/>
                <a:gd name="connsiteX0" fmla="*/ 0 w 6133514"/>
                <a:gd name="connsiteY0" fmla="*/ 1280160 h 1425773"/>
                <a:gd name="connsiteX1" fmla="*/ 2377440 w 6133514"/>
                <a:gd name="connsiteY1" fmla="*/ 253218 h 1425773"/>
                <a:gd name="connsiteX2" fmla="*/ 3713871 w 6133514"/>
                <a:gd name="connsiteY2" fmla="*/ 1266092 h 1425773"/>
                <a:gd name="connsiteX3" fmla="*/ 4332849 w 6133514"/>
                <a:gd name="connsiteY3" fmla="*/ 496631 h 1425773"/>
                <a:gd name="connsiteX4" fmla="*/ 4853354 w 6133514"/>
                <a:gd name="connsiteY4" fmla="*/ 1308295 h 1425773"/>
                <a:gd name="connsiteX5" fmla="*/ 6119446 w 6133514"/>
                <a:gd name="connsiteY5" fmla="*/ 1420640 h 1425773"/>
                <a:gd name="connsiteX6" fmla="*/ 6133514 w 6133514"/>
                <a:gd name="connsiteY6" fmla="*/ 0 h 1425773"/>
                <a:gd name="connsiteX7" fmla="*/ 14068 w 6133514"/>
                <a:gd name="connsiteY7" fmla="*/ 70338 h 1425773"/>
                <a:gd name="connsiteX8" fmla="*/ 0 w 6133514"/>
                <a:gd name="connsiteY8" fmla="*/ 1280160 h 1425773"/>
                <a:gd name="connsiteX0" fmla="*/ 0 w 6133514"/>
                <a:gd name="connsiteY0" fmla="*/ 1280160 h 1425774"/>
                <a:gd name="connsiteX1" fmla="*/ 2377440 w 6133514"/>
                <a:gd name="connsiteY1" fmla="*/ 253218 h 1425774"/>
                <a:gd name="connsiteX2" fmla="*/ 3713871 w 6133514"/>
                <a:gd name="connsiteY2" fmla="*/ 1266092 h 1425774"/>
                <a:gd name="connsiteX3" fmla="*/ 4332849 w 6133514"/>
                <a:gd name="connsiteY3" fmla="*/ 496631 h 1425774"/>
                <a:gd name="connsiteX4" fmla="*/ 4853354 w 6133514"/>
                <a:gd name="connsiteY4" fmla="*/ 1308295 h 1425774"/>
                <a:gd name="connsiteX5" fmla="*/ 6119446 w 6133514"/>
                <a:gd name="connsiteY5" fmla="*/ 1420640 h 1425774"/>
                <a:gd name="connsiteX6" fmla="*/ 6133514 w 6133514"/>
                <a:gd name="connsiteY6" fmla="*/ 0 h 1425774"/>
                <a:gd name="connsiteX7" fmla="*/ 14068 w 6133514"/>
                <a:gd name="connsiteY7" fmla="*/ 70338 h 1425774"/>
                <a:gd name="connsiteX8" fmla="*/ 0 w 6133514"/>
                <a:gd name="connsiteY8" fmla="*/ 1280160 h 1425774"/>
                <a:gd name="connsiteX0" fmla="*/ 0 w 6133514"/>
                <a:gd name="connsiteY0" fmla="*/ 1280160 h 1425774"/>
                <a:gd name="connsiteX1" fmla="*/ 2205241 w 6133514"/>
                <a:gd name="connsiteY1" fmla="*/ 1009669 h 1425774"/>
                <a:gd name="connsiteX2" fmla="*/ 3713871 w 6133514"/>
                <a:gd name="connsiteY2" fmla="*/ 1266092 h 1425774"/>
                <a:gd name="connsiteX3" fmla="*/ 4332849 w 6133514"/>
                <a:gd name="connsiteY3" fmla="*/ 496631 h 1425774"/>
                <a:gd name="connsiteX4" fmla="*/ 4853354 w 6133514"/>
                <a:gd name="connsiteY4" fmla="*/ 1308295 h 1425774"/>
                <a:gd name="connsiteX5" fmla="*/ 6119446 w 6133514"/>
                <a:gd name="connsiteY5" fmla="*/ 1420640 h 1425774"/>
                <a:gd name="connsiteX6" fmla="*/ 6133514 w 6133514"/>
                <a:gd name="connsiteY6" fmla="*/ 0 h 1425774"/>
                <a:gd name="connsiteX7" fmla="*/ 14068 w 6133514"/>
                <a:gd name="connsiteY7" fmla="*/ 70338 h 1425774"/>
                <a:gd name="connsiteX8" fmla="*/ 0 w 6133514"/>
                <a:gd name="connsiteY8" fmla="*/ 1280160 h 1425774"/>
                <a:gd name="connsiteX0" fmla="*/ 0 w 6133514"/>
                <a:gd name="connsiteY0" fmla="*/ 1280160 h 1425774"/>
                <a:gd name="connsiteX1" fmla="*/ 2205241 w 6133514"/>
                <a:gd name="connsiteY1" fmla="*/ 1009669 h 1425774"/>
                <a:gd name="connsiteX2" fmla="*/ 3640071 w 6133514"/>
                <a:gd name="connsiteY2" fmla="*/ 835696 h 1425774"/>
                <a:gd name="connsiteX3" fmla="*/ 4332849 w 6133514"/>
                <a:gd name="connsiteY3" fmla="*/ 496631 h 1425774"/>
                <a:gd name="connsiteX4" fmla="*/ 4853354 w 6133514"/>
                <a:gd name="connsiteY4" fmla="*/ 1308295 h 1425774"/>
                <a:gd name="connsiteX5" fmla="*/ 6119446 w 6133514"/>
                <a:gd name="connsiteY5" fmla="*/ 1420640 h 1425774"/>
                <a:gd name="connsiteX6" fmla="*/ 6133514 w 6133514"/>
                <a:gd name="connsiteY6" fmla="*/ 0 h 1425774"/>
                <a:gd name="connsiteX7" fmla="*/ 14068 w 6133514"/>
                <a:gd name="connsiteY7" fmla="*/ 70338 h 1425774"/>
                <a:gd name="connsiteX8" fmla="*/ 0 w 6133514"/>
                <a:gd name="connsiteY8" fmla="*/ 1280160 h 1425774"/>
                <a:gd name="connsiteX0" fmla="*/ 0 w 6133514"/>
                <a:gd name="connsiteY0" fmla="*/ 1280160 h 1420639"/>
                <a:gd name="connsiteX1" fmla="*/ 2205241 w 6133514"/>
                <a:gd name="connsiteY1" fmla="*/ 1009669 h 1420639"/>
                <a:gd name="connsiteX2" fmla="*/ 3640071 w 6133514"/>
                <a:gd name="connsiteY2" fmla="*/ 835696 h 1420639"/>
                <a:gd name="connsiteX3" fmla="*/ 4332851 w 6133514"/>
                <a:gd name="connsiteY3" fmla="*/ 1083533 h 1420639"/>
                <a:gd name="connsiteX4" fmla="*/ 4853354 w 6133514"/>
                <a:gd name="connsiteY4" fmla="*/ 1308295 h 1420639"/>
                <a:gd name="connsiteX5" fmla="*/ 6119446 w 6133514"/>
                <a:gd name="connsiteY5" fmla="*/ 1420640 h 1420639"/>
                <a:gd name="connsiteX6" fmla="*/ 6133514 w 6133514"/>
                <a:gd name="connsiteY6" fmla="*/ 0 h 1420639"/>
                <a:gd name="connsiteX7" fmla="*/ 14068 w 6133514"/>
                <a:gd name="connsiteY7" fmla="*/ 70338 h 1420639"/>
                <a:gd name="connsiteX8" fmla="*/ 0 w 6133514"/>
                <a:gd name="connsiteY8" fmla="*/ 1280160 h 1420639"/>
                <a:gd name="connsiteX0" fmla="*/ 0 w 6133514"/>
                <a:gd name="connsiteY0" fmla="*/ 1280160 h 1580263"/>
                <a:gd name="connsiteX1" fmla="*/ 2254440 w 6133514"/>
                <a:gd name="connsiteY1" fmla="*/ 1570486 h 1580263"/>
                <a:gd name="connsiteX2" fmla="*/ 3640071 w 6133514"/>
                <a:gd name="connsiteY2" fmla="*/ 835696 h 1580263"/>
                <a:gd name="connsiteX3" fmla="*/ 4332851 w 6133514"/>
                <a:gd name="connsiteY3" fmla="*/ 1083533 h 1580263"/>
                <a:gd name="connsiteX4" fmla="*/ 4853354 w 6133514"/>
                <a:gd name="connsiteY4" fmla="*/ 1308295 h 1580263"/>
                <a:gd name="connsiteX5" fmla="*/ 6119446 w 6133514"/>
                <a:gd name="connsiteY5" fmla="*/ 1420640 h 1580263"/>
                <a:gd name="connsiteX6" fmla="*/ 6133514 w 6133514"/>
                <a:gd name="connsiteY6" fmla="*/ 0 h 1580263"/>
                <a:gd name="connsiteX7" fmla="*/ 14068 w 6133514"/>
                <a:gd name="connsiteY7" fmla="*/ 70338 h 1580263"/>
                <a:gd name="connsiteX8" fmla="*/ 0 w 6133514"/>
                <a:gd name="connsiteY8" fmla="*/ 1280160 h 1580263"/>
                <a:gd name="connsiteX0" fmla="*/ 0 w 6133514"/>
                <a:gd name="connsiteY0" fmla="*/ 1280160 h 1580263"/>
                <a:gd name="connsiteX1" fmla="*/ 2254440 w 6133514"/>
                <a:gd name="connsiteY1" fmla="*/ 1570486 h 1580263"/>
                <a:gd name="connsiteX2" fmla="*/ 3640071 w 6133514"/>
                <a:gd name="connsiteY2" fmla="*/ 835696 h 1580263"/>
                <a:gd name="connsiteX3" fmla="*/ 4853354 w 6133514"/>
                <a:gd name="connsiteY3" fmla="*/ 1308295 h 1580263"/>
                <a:gd name="connsiteX4" fmla="*/ 6119446 w 6133514"/>
                <a:gd name="connsiteY4" fmla="*/ 1420640 h 1580263"/>
                <a:gd name="connsiteX5" fmla="*/ 6133514 w 6133514"/>
                <a:gd name="connsiteY5" fmla="*/ 0 h 1580263"/>
                <a:gd name="connsiteX6" fmla="*/ 14068 w 6133514"/>
                <a:gd name="connsiteY6" fmla="*/ 70338 h 1580263"/>
                <a:gd name="connsiteX7" fmla="*/ 0 w 6133514"/>
                <a:gd name="connsiteY7" fmla="*/ 1280160 h 1580263"/>
                <a:gd name="connsiteX0" fmla="*/ 0 w 6133514"/>
                <a:gd name="connsiteY0" fmla="*/ 1280160 h 1580263"/>
                <a:gd name="connsiteX1" fmla="*/ 2254440 w 6133514"/>
                <a:gd name="connsiteY1" fmla="*/ 1570486 h 1580263"/>
                <a:gd name="connsiteX2" fmla="*/ 3640071 w 6133514"/>
                <a:gd name="connsiteY2" fmla="*/ 835696 h 1580263"/>
                <a:gd name="connsiteX3" fmla="*/ 4853354 w 6133514"/>
                <a:gd name="connsiteY3" fmla="*/ 1308295 h 1580263"/>
                <a:gd name="connsiteX4" fmla="*/ 6119446 w 6133514"/>
                <a:gd name="connsiteY4" fmla="*/ 1420640 h 1580263"/>
                <a:gd name="connsiteX5" fmla="*/ 6133514 w 6133514"/>
                <a:gd name="connsiteY5" fmla="*/ 0 h 1580263"/>
                <a:gd name="connsiteX6" fmla="*/ 14068 w 6133514"/>
                <a:gd name="connsiteY6" fmla="*/ 70338 h 1580263"/>
                <a:gd name="connsiteX7" fmla="*/ 0 w 6133514"/>
                <a:gd name="connsiteY7" fmla="*/ 1280160 h 1580263"/>
                <a:gd name="connsiteX0" fmla="*/ 0 w 6133514"/>
                <a:gd name="connsiteY0" fmla="*/ 1280160 h 1580263"/>
                <a:gd name="connsiteX1" fmla="*/ 2254440 w 6133514"/>
                <a:gd name="connsiteY1" fmla="*/ 1570486 h 1580263"/>
                <a:gd name="connsiteX2" fmla="*/ 3640071 w 6133514"/>
                <a:gd name="connsiteY2" fmla="*/ 835696 h 1580263"/>
                <a:gd name="connsiteX3" fmla="*/ 4853354 w 6133514"/>
                <a:gd name="connsiteY3" fmla="*/ 1308295 h 1580263"/>
                <a:gd name="connsiteX4" fmla="*/ 6094847 w 6133514"/>
                <a:gd name="connsiteY4" fmla="*/ 1211963 h 1580263"/>
                <a:gd name="connsiteX5" fmla="*/ 6133514 w 6133514"/>
                <a:gd name="connsiteY5" fmla="*/ 0 h 1580263"/>
                <a:gd name="connsiteX6" fmla="*/ 14068 w 6133514"/>
                <a:gd name="connsiteY6" fmla="*/ 70338 h 1580263"/>
                <a:gd name="connsiteX7" fmla="*/ 0 w 6133514"/>
                <a:gd name="connsiteY7" fmla="*/ 1280160 h 1580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33514" h="1580263">
                  <a:moveTo>
                    <a:pt x="0" y="1280160"/>
                  </a:moveTo>
                  <a:cubicBezTo>
                    <a:pt x="815926" y="1273191"/>
                    <a:pt x="1647762" y="1644563"/>
                    <a:pt x="2254440" y="1570486"/>
                  </a:cubicBezTo>
                  <a:cubicBezTo>
                    <a:pt x="2861118" y="1496409"/>
                    <a:pt x="3206919" y="879394"/>
                    <a:pt x="3640071" y="835696"/>
                  </a:cubicBezTo>
                  <a:cubicBezTo>
                    <a:pt x="4073223" y="791998"/>
                    <a:pt x="4444225" y="1245584"/>
                    <a:pt x="4853354" y="1308295"/>
                  </a:cubicBezTo>
                  <a:cubicBezTo>
                    <a:pt x="5262483" y="1371006"/>
                    <a:pt x="5668127" y="1211963"/>
                    <a:pt x="6094847" y="1211963"/>
                  </a:cubicBezTo>
                  <a:lnTo>
                    <a:pt x="6133514" y="0"/>
                  </a:lnTo>
                  <a:lnTo>
                    <a:pt x="14068" y="70338"/>
                  </a:lnTo>
                  <a:lnTo>
                    <a:pt x="0" y="12801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BE023F-419A-E84E-A9CB-988693A0C7BC}"/>
              </a:ext>
            </a:extLst>
          </p:cNvPr>
          <p:cNvCxnSpPr/>
          <p:nvPr/>
        </p:nvCxnSpPr>
        <p:spPr>
          <a:xfrm>
            <a:off x="6460958" y="2223688"/>
            <a:ext cx="693604" cy="4231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1BB418-490F-004D-BB4E-FE31F8F21DD8}"/>
              </a:ext>
            </a:extLst>
          </p:cNvPr>
          <p:cNvCxnSpPr>
            <a:cxnSpLocks/>
          </p:cNvCxnSpPr>
          <p:nvPr/>
        </p:nvCxnSpPr>
        <p:spPr>
          <a:xfrm flipV="1">
            <a:off x="5551136" y="2769288"/>
            <a:ext cx="2415530" cy="8077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459B10-E2C2-554B-9DF8-76245B73512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066889" y="3932108"/>
            <a:ext cx="1057527" cy="4505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CA2FD0-ECAB-7C40-992B-782CC9CED07B}"/>
              </a:ext>
            </a:extLst>
          </p:cNvPr>
          <p:cNvCxnSpPr/>
          <p:nvPr/>
        </p:nvCxnSpPr>
        <p:spPr>
          <a:xfrm>
            <a:off x="6459610" y="2198064"/>
            <a:ext cx="693604" cy="42318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C912E4-8683-8B43-B89D-EB6AAEF1BCFF}"/>
              </a:ext>
            </a:extLst>
          </p:cNvPr>
          <p:cNvCxnSpPr>
            <a:cxnSpLocks/>
          </p:cNvCxnSpPr>
          <p:nvPr/>
        </p:nvCxnSpPr>
        <p:spPr>
          <a:xfrm flipV="1">
            <a:off x="5501236" y="2743664"/>
            <a:ext cx="2415530" cy="8077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E6D8C0-FCD8-3646-84EA-5A2BDA0E4A9A}"/>
              </a:ext>
            </a:extLst>
          </p:cNvPr>
          <p:cNvCxnSpPr>
            <a:cxnSpLocks/>
          </p:cNvCxnSpPr>
          <p:nvPr/>
        </p:nvCxnSpPr>
        <p:spPr>
          <a:xfrm flipV="1">
            <a:off x="6071411" y="3896437"/>
            <a:ext cx="1057527" cy="4505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355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B7F5-FEBC-904F-BBC1-0B7F4531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Trichromatism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F37E0-5702-854E-96C2-20B201006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820048"/>
          </a:xfrm>
        </p:spPr>
        <p:txBody>
          <a:bodyPr/>
          <a:lstStyle/>
          <a:p>
            <a:r>
              <a:rPr lang="en-US" dirty="0"/>
              <a:t>Color sensitivity is three bases in function space</a:t>
            </a:r>
          </a:p>
          <a:p>
            <a:r>
              <a:rPr lang="en-US" dirty="0"/>
              <a:t>No, this isn't RGB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2A71A-D155-3348-99FC-01F714A5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9476E-A90F-AE43-9FEC-65B966F4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8" name="Picture 2" descr="28,182 Visible Spectrum Stock Photos, Pictures &amp;amp; Royalty-Free Images -  iStock">
            <a:extLst>
              <a:ext uri="{FF2B5EF4-FFF2-40B4-BE49-F238E27FC236}">
                <a16:creationId xmlns:a16="http://schemas.microsoft.com/office/drawing/2014/main" id="{6114F9D1-277D-1943-880C-1318E0AA9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43722" r="12353" b="31572"/>
          <a:stretch/>
        </p:blipFill>
        <p:spPr bwMode="auto">
          <a:xfrm>
            <a:off x="694901" y="2445162"/>
            <a:ext cx="2280161" cy="176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73C20BF0-8D28-F14E-880B-5CBA393D876A}"/>
              </a:ext>
            </a:extLst>
          </p:cNvPr>
          <p:cNvSpPr/>
          <p:nvPr/>
        </p:nvSpPr>
        <p:spPr>
          <a:xfrm>
            <a:off x="646514" y="2347226"/>
            <a:ext cx="2349266" cy="1945390"/>
          </a:xfrm>
          <a:custGeom>
            <a:avLst/>
            <a:gdLst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70818"/>
              <a:gd name="connsiteX1" fmla="*/ 2377440 w 6133514"/>
              <a:gd name="connsiteY1" fmla="*/ 253218 h 1370818"/>
              <a:gd name="connsiteX2" fmla="*/ 3713871 w 6133514"/>
              <a:gd name="connsiteY2" fmla="*/ 1266092 h 1370818"/>
              <a:gd name="connsiteX3" fmla="*/ 4403188 w 6133514"/>
              <a:gd name="connsiteY3" fmla="*/ 239150 h 1370818"/>
              <a:gd name="connsiteX4" fmla="*/ 4853354 w 6133514"/>
              <a:gd name="connsiteY4" fmla="*/ 1308295 h 1370818"/>
              <a:gd name="connsiteX5" fmla="*/ 6133514 w 6133514"/>
              <a:gd name="connsiteY5" fmla="*/ 1308295 h 1370818"/>
              <a:gd name="connsiteX6" fmla="*/ 6133514 w 6133514"/>
              <a:gd name="connsiteY6" fmla="*/ 0 h 1370818"/>
              <a:gd name="connsiteX7" fmla="*/ 14068 w 6133514"/>
              <a:gd name="connsiteY7" fmla="*/ 70338 h 1370818"/>
              <a:gd name="connsiteX8" fmla="*/ 0 w 6133514"/>
              <a:gd name="connsiteY8" fmla="*/ 1280160 h 137081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68418"/>
              <a:gd name="connsiteX1" fmla="*/ 2377440 w 6133514"/>
              <a:gd name="connsiteY1" fmla="*/ 253218 h 1368418"/>
              <a:gd name="connsiteX2" fmla="*/ 3713871 w 6133514"/>
              <a:gd name="connsiteY2" fmla="*/ 1266092 h 1368418"/>
              <a:gd name="connsiteX3" fmla="*/ 4332849 w 6133514"/>
              <a:gd name="connsiteY3" fmla="*/ 496631 h 1368418"/>
              <a:gd name="connsiteX4" fmla="*/ 4853354 w 6133514"/>
              <a:gd name="connsiteY4" fmla="*/ 1308295 h 1368418"/>
              <a:gd name="connsiteX5" fmla="*/ 6133514 w 6133514"/>
              <a:gd name="connsiteY5" fmla="*/ 1308295 h 1368418"/>
              <a:gd name="connsiteX6" fmla="*/ 6133514 w 6133514"/>
              <a:gd name="connsiteY6" fmla="*/ 0 h 1368418"/>
              <a:gd name="connsiteX7" fmla="*/ 14068 w 6133514"/>
              <a:gd name="connsiteY7" fmla="*/ 70338 h 1368418"/>
              <a:gd name="connsiteX8" fmla="*/ 0 w 6133514"/>
              <a:gd name="connsiteY8" fmla="*/ 1280160 h 1368418"/>
              <a:gd name="connsiteX0" fmla="*/ 0 w 6133514"/>
              <a:gd name="connsiteY0" fmla="*/ 1280160 h 1425773"/>
              <a:gd name="connsiteX1" fmla="*/ 2377440 w 6133514"/>
              <a:gd name="connsiteY1" fmla="*/ 253218 h 1425773"/>
              <a:gd name="connsiteX2" fmla="*/ 3713871 w 6133514"/>
              <a:gd name="connsiteY2" fmla="*/ 1266092 h 1425773"/>
              <a:gd name="connsiteX3" fmla="*/ 4332849 w 6133514"/>
              <a:gd name="connsiteY3" fmla="*/ 496631 h 1425773"/>
              <a:gd name="connsiteX4" fmla="*/ 4853354 w 6133514"/>
              <a:gd name="connsiteY4" fmla="*/ 1308295 h 1425773"/>
              <a:gd name="connsiteX5" fmla="*/ 6119446 w 6133514"/>
              <a:gd name="connsiteY5" fmla="*/ 1420640 h 1425773"/>
              <a:gd name="connsiteX6" fmla="*/ 6133514 w 6133514"/>
              <a:gd name="connsiteY6" fmla="*/ 0 h 1425773"/>
              <a:gd name="connsiteX7" fmla="*/ 14068 w 6133514"/>
              <a:gd name="connsiteY7" fmla="*/ 70338 h 1425773"/>
              <a:gd name="connsiteX8" fmla="*/ 0 w 6133514"/>
              <a:gd name="connsiteY8" fmla="*/ 1280160 h 1425773"/>
              <a:gd name="connsiteX0" fmla="*/ 0 w 6133514"/>
              <a:gd name="connsiteY0" fmla="*/ 1280160 h 1425774"/>
              <a:gd name="connsiteX1" fmla="*/ 2377440 w 6133514"/>
              <a:gd name="connsiteY1" fmla="*/ 253218 h 1425774"/>
              <a:gd name="connsiteX2" fmla="*/ 3713871 w 6133514"/>
              <a:gd name="connsiteY2" fmla="*/ 1266092 h 1425774"/>
              <a:gd name="connsiteX3" fmla="*/ 4332849 w 6133514"/>
              <a:gd name="connsiteY3" fmla="*/ 496631 h 1425774"/>
              <a:gd name="connsiteX4" fmla="*/ 4853354 w 6133514"/>
              <a:gd name="connsiteY4" fmla="*/ 1308295 h 1425774"/>
              <a:gd name="connsiteX5" fmla="*/ 6119446 w 6133514"/>
              <a:gd name="connsiteY5" fmla="*/ 1420640 h 1425774"/>
              <a:gd name="connsiteX6" fmla="*/ 6133514 w 6133514"/>
              <a:gd name="connsiteY6" fmla="*/ 0 h 1425774"/>
              <a:gd name="connsiteX7" fmla="*/ 14068 w 6133514"/>
              <a:gd name="connsiteY7" fmla="*/ 70338 h 1425774"/>
              <a:gd name="connsiteX8" fmla="*/ 0 w 6133514"/>
              <a:gd name="connsiteY8" fmla="*/ 1280160 h 1425774"/>
              <a:gd name="connsiteX0" fmla="*/ 0 w 6133514"/>
              <a:gd name="connsiteY0" fmla="*/ 1280160 h 1420639"/>
              <a:gd name="connsiteX1" fmla="*/ 2377440 w 6133514"/>
              <a:gd name="connsiteY1" fmla="*/ 253218 h 1420639"/>
              <a:gd name="connsiteX2" fmla="*/ 3713871 w 6133514"/>
              <a:gd name="connsiteY2" fmla="*/ 1266092 h 1420639"/>
              <a:gd name="connsiteX3" fmla="*/ 4332851 w 6133514"/>
              <a:gd name="connsiteY3" fmla="*/ 1109617 h 1420639"/>
              <a:gd name="connsiteX4" fmla="*/ 4853354 w 6133514"/>
              <a:gd name="connsiteY4" fmla="*/ 1308295 h 1420639"/>
              <a:gd name="connsiteX5" fmla="*/ 6119446 w 6133514"/>
              <a:gd name="connsiteY5" fmla="*/ 1420640 h 1420639"/>
              <a:gd name="connsiteX6" fmla="*/ 6133514 w 6133514"/>
              <a:gd name="connsiteY6" fmla="*/ 0 h 1420639"/>
              <a:gd name="connsiteX7" fmla="*/ 14068 w 6133514"/>
              <a:gd name="connsiteY7" fmla="*/ 70338 h 1420639"/>
              <a:gd name="connsiteX8" fmla="*/ 0 w 6133514"/>
              <a:gd name="connsiteY8" fmla="*/ 1280160 h 1420639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3713871 w 6133514"/>
              <a:gd name="connsiteY2" fmla="*/ 1266092 h 1808942"/>
              <a:gd name="connsiteX3" fmla="*/ 4332851 w 6133514"/>
              <a:gd name="connsiteY3" fmla="*/ 1109617 h 1808942"/>
              <a:gd name="connsiteX4" fmla="*/ 4853354 w 6133514"/>
              <a:gd name="connsiteY4" fmla="*/ 1308295 h 1808942"/>
              <a:gd name="connsiteX5" fmla="*/ 6119446 w 6133514"/>
              <a:gd name="connsiteY5" fmla="*/ 1420640 h 1808942"/>
              <a:gd name="connsiteX6" fmla="*/ 6133514 w 6133514"/>
              <a:gd name="connsiteY6" fmla="*/ 0 h 1808942"/>
              <a:gd name="connsiteX7" fmla="*/ 14068 w 6133514"/>
              <a:gd name="connsiteY7" fmla="*/ 70338 h 1808942"/>
              <a:gd name="connsiteX8" fmla="*/ 0 w 6133514"/>
              <a:gd name="connsiteY8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332851 w 6133514"/>
              <a:gd name="connsiteY2" fmla="*/ 1109617 h 1808942"/>
              <a:gd name="connsiteX3" fmla="*/ 4853354 w 6133514"/>
              <a:gd name="connsiteY3" fmla="*/ 1308295 h 1808942"/>
              <a:gd name="connsiteX4" fmla="*/ 6119446 w 6133514"/>
              <a:gd name="connsiteY4" fmla="*/ 1420640 h 1808942"/>
              <a:gd name="connsiteX5" fmla="*/ 6133514 w 6133514"/>
              <a:gd name="connsiteY5" fmla="*/ 0 h 1808942"/>
              <a:gd name="connsiteX6" fmla="*/ 14068 w 6133514"/>
              <a:gd name="connsiteY6" fmla="*/ 70338 h 1808942"/>
              <a:gd name="connsiteX7" fmla="*/ 0 w 6133514"/>
              <a:gd name="connsiteY7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853354 w 6133514"/>
              <a:gd name="connsiteY2" fmla="*/ 1308295 h 1808942"/>
              <a:gd name="connsiteX3" fmla="*/ 6119446 w 6133514"/>
              <a:gd name="connsiteY3" fmla="*/ 1420640 h 1808942"/>
              <a:gd name="connsiteX4" fmla="*/ 6133514 w 6133514"/>
              <a:gd name="connsiteY4" fmla="*/ 0 h 1808942"/>
              <a:gd name="connsiteX5" fmla="*/ 14068 w 6133514"/>
              <a:gd name="connsiteY5" fmla="*/ 70338 h 1808942"/>
              <a:gd name="connsiteX6" fmla="*/ 0 w 6133514"/>
              <a:gd name="connsiteY6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6119446 w 6133514"/>
              <a:gd name="connsiteY2" fmla="*/ 1420640 h 1808942"/>
              <a:gd name="connsiteX3" fmla="*/ 6133514 w 6133514"/>
              <a:gd name="connsiteY3" fmla="*/ 0 h 1808942"/>
              <a:gd name="connsiteX4" fmla="*/ 14068 w 6133514"/>
              <a:gd name="connsiteY4" fmla="*/ 70338 h 1808942"/>
              <a:gd name="connsiteX5" fmla="*/ 0 w 6133514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747701 w 6134258"/>
              <a:gd name="connsiteY1" fmla="*/ 116126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741 w 6134999"/>
              <a:gd name="connsiteY0" fmla="*/ 1810414 h 1810414"/>
              <a:gd name="connsiteX1" fmla="*/ 2748442 w 6134999"/>
              <a:gd name="connsiteY1" fmla="*/ 117598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317299 w 6134999"/>
              <a:gd name="connsiteY1" fmla="*/ 107917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317299 w 6134999"/>
              <a:gd name="connsiteY1" fmla="*/ 107917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317299 w 6134999"/>
              <a:gd name="connsiteY1" fmla="*/ 107917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317299 w 6134999"/>
              <a:gd name="connsiteY1" fmla="*/ 107917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255"/>
              <a:gd name="connsiteY0" fmla="*/ 1810414 h 1810414"/>
              <a:gd name="connsiteX1" fmla="*/ 1317299 w 6134255"/>
              <a:gd name="connsiteY1" fmla="*/ 107917 h 1810414"/>
              <a:gd name="connsiteX2" fmla="*/ 4118390 w 6134255"/>
              <a:gd name="connsiteY2" fmla="*/ 1768548 h 1810414"/>
              <a:gd name="connsiteX3" fmla="*/ 6134255 w 6134255"/>
              <a:gd name="connsiteY3" fmla="*/ 1472 h 1810414"/>
              <a:gd name="connsiteX4" fmla="*/ 0 w 6134255"/>
              <a:gd name="connsiteY4" fmla="*/ 0 h 1810414"/>
              <a:gd name="connsiteX5" fmla="*/ 741 w 6134255"/>
              <a:gd name="connsiteY5" fmla="*/ 1810414 h 1810414"/>
              <a:gd name="connsiteX0" fmla="*/ 741 w 6134255"/>
              <a:gd name="connsiteY0" fmla="*/ 1810414 h 1810414"/>
              <a:gd name="connsiteX1" fmla="*/ 1317299 w 6134255"/>
              <a:gd name="connsiteY1" fmla="*/ 107917 h 1810414"/>
              <a:gd name="connsiteX2" fmla="*/ 4118390 w 6134255"/>
              <a:gd name="connsiteY2" fmla="*/ 1768548 h 1810414"/>
              <a:gd name="connsiteX3" fmla="*/ 6134255 w 6134255"/>
              <a:gd name="connsiteY3" fmla="*/ 1472 h 1810414"/>
              <a:gd name="connsiteX4" fmla="*/ 0 w 6134255"/>
              <a:gd name="connsiteY4" fmla="*/ 0 h 1810414"/>
              <a:gd name="connsiteX5" fmla="*/ 741 w 6134255"/>
              <a:gd name="connsiteY5" fmla="*/ 1810414 h 1810414"/>
              <a:gd name="connsiteX0" fmla="*/ 741 w 6134255"/>
              <a:gd name="connsiteY0" fmla="*/ 1810414 h 1853733"/>
              <a:gd name="connsiteX1" fmla="*/ 1317299 w 6134255"/>
              <a:gd name="connsiteY1" fmla="*/ 107917 h 1853733"/>
              <a:gd name="connsiteX2" fmla="*/ 4118390 w 6134255"/>
              <a:gd name="connsiteY2" fmla="*/ 1768548 h 1853733"/>
              <a:gd name="connsiteX3" fmla="*/ 6094343 w 6134255"/>
              <a:gd name="connsiteY3" fmla="*/ 1767885 h 1853733"/>
              <a:gd name="connsiteX4" fmla="*/ 6134255 w 6134255"/>
              <a:gd name="connsiteY4" fmla="*/ 1472 h 1853733"/>
              <a:gd name="connsiteX5" fmla="*/ 0 w 6134255"/>
              <a:gd name="connsiteY5" fmla="*/ 0 h 1853733"/>
              <a:gd name="connsiteX6" fmla="*/ 741 w 6134255"/>
              <a:gd name="connsiteY6" fmla="*/ 1810414 h 1853733"/>
              <a:gd name="connsiteX0" fmla="*/ 741 w 6134255"/>
              <a:gd name="connsiteY0" fmla="*/ 1810414 h 1853733"/>
              <a:gd name="connsiteX1" fmla="*/ 1317299 w 6134255"/>
              <a:gd name="connsiteY1" fmla="*/ 107917 h 1853733"/>
              <a:gd name="connsiteX2" fmla="*/ 4118390 w 6134255"/>
              <a:gd name="connsiteY2" fmla="*/ 1768548 h 1853733"/>
              <a:gd name="connsiteX3" fmla="*/ 6094343 w 6134255"/>
              <a:gd name="connsiteY3" fmla="*/ 1767885 h 1853733"/>
              <a:gd name="connsiteX4" fmla="*/ 6134255 w 6134255"/>
              <a:gd name="connsiteY4" fmla="*/ 1472 h 1853733"/>
              <a:gd name="connsiteX5" fmla="*/ 0 w 6134255"/>
              <a:gd name="connsiteY5" fmla="*/ 0 h 1853733"/>
              <a:gd name="connsiteX6" fmla="*/ 741 w 6134255"/>
              <a:gd name="connsiteY6" fmla="*/ 1810414 h 1853733"/>
              <a:gd name="connsiteX0" fmla="*/ 741 w 6134255"/>
              <a:gd name="connsiteY0" fmla="*/ 1810414 h 1902982"/>
              <a:gd name="connsiteX1" fmla="*/ 1317299 w 6134255"/>
              <a:gd name="connsiteY1" fmla="*/ 107917 h 1902982"/>
              <a:gd name="connsiteX2" fmla="*/ 4118390 w 6134255"/>
              <a:gd name="connsiteY2" fmla="*/ 1768548 h 1902982"/>
              <a:gd name="connsiteX3" fmla="*/ 6094343 w 6134255"/>
              <a:gd name="connsiteY3" fmla="*/ 1767885 h 1902982"/>
              <a:gd name="connsiteX4" fmla="*/ 6134255 w 6134255"/>
              <a:gd name="connsiteY4" fmla="*/ 1472 h 1902982"/>
              <a:gd name="connsiteX5" fmla="*/ 0 w 6134255"/>
              <a:gd name="connsiteY5" fmla="*/ 0 h 1902982"/>
              <a:gd name="connsiteX6" fmla="*/ 741 w 6134255"/>
              <a:gd name="connsiteY6" fmla="*/ 1810414 h 1902982"/>
              <a:gd name="connsiteX0" fmla="*/ 741 w 6134255"/>
              <a:gd name="connsiteY0" fmla="*/ 1810414 h 1810414"/>
              <a:gd name="connsiteX1" fmla="*/ 1317299 w 6134255"/>
              <a:gd name="connsiteY1" fmla="*/ 107917 h 1810414"/>
              <a:gd name="connsiteX2" fmla="*/ 4118390 w 6134255"/>
              <a:gd name="connsiteY2" fmla="*/ 1768548 h 1810414"/>
              <a:gd name="connsiteX3" fmla="*/ 6094343 w 6134255"/>
              <a:gd name="connsiteY3" fmla="*/ 1767885 h 1810414"/>
              <a:gd name="connsiteX4" fmla="*/ 6134255 w 6134255"/>
              <a:gd name="connsiteY4" fmla="*/ 1472 h 1810414"/>
              <a:gd name="connsiteX5" fmla="*/ 0 w 6134255"/>
              <a:gd name="connsiteY5" fmla="*/ 0 h 1810414"/>
              <a:gd name="connsiteX6" fmla="*/ 741 w 6134255"/>
              <a:gd name="connsiteY6" fmla="*/ 1810414 h 1810414"/>
              <a:gd name="connsiteX0" fmla="*/ 741 w 6134255"/>
              <a:gd name="connsiteY0" fmla="*/ 1810414 h 1810414"/>
              <a:gd name="connsiteX1" fmla="*/ 1317299 w 6134255"/>
              <a:gd name="connsiteY1" fmla="*/ 107917 h 1810414"/>
              <a:gd name="connsiteX2" fmla="*/ 3901550 w 6134255"/>
              <a:gd name="connsiteY2" fmla="*/ 1787911 h 1810414"/>
              <a:gd name="connsiteX3" fmla="*/ 6094343 w 6134255"/>
              <a:gd name="connsiteY3" fmla="*/ 1767885 h 1810414"/>
              <a:gd name="connsiteX4" fmla="*/ 6134255 w 6134255"/>
              <a:gd name="connsiteY4" fmla="*/ 1472 h 1810414"/>
              <a:gd name="connsiteX5" fmla="*/ 0 w 6134255"/>
              <a:gd name="connsiteY5" fmla="*/ 0 h 1810414"/>
              <a:gd name="connsiteX6" fmla="*/ 741 w 6134255"/>
              <a:gd name="connsiteY6" fmla="*/ 1810414 h 1810414"/>
              <a:gd name="connsiteX0" fmla="*/ 741 w 6134255"/>
              <a:gd name="connsiteY0" fmla="*/ 1810414 h 1874383"/>
              <a:gd name="connsiteX1" fmla="*/ 1317299 w 6134255"/>
              <a:gd name="connsiteY1" fmla="*/ 107917 h 1874383"/>
              <a:gd name="connsiteX2" fmla="*/ 3901550 w 6134255"/>
              <a:gd name="connsiteY2" fmla="*/ 1787911 h 1874383"/>
              <a:gd name="connsiteX3" fmla="*/ 6094343 w 6134255"/>
              <a:gd name="connsiteY3" fmla="*/ 1874383 h 1874383"/>
              <a:gd name="connsiteX4" fmla="*/ 6134255 w 6134255"/>
              <a:gd name="connsiteY4" fmla="*/ 1472 h 1874383"/>
              <a:gd name="connsiteX5" fmla="*/ 0 w 6134255"/>
              <a:gd name="connsiteY5" fmla="*/ 0 h 1874383"/>
              <a:gd name="connsiteX6" fmla="*/ 741 w 6134255"/>
              <a:gd name="connsiteY6" fmla="*/ 1810414 h 1874383"/>
              <a:gd name="connsiteX0" fmla="*/ 741 w 6134255"/>
              <a:gd name="connsiteY0" fmla="*/ 1810414 h 1874383"/>
              <a:gd name="connsiteX1" fmla="*/ 1317299 w 6134255"/>
              <a:gd name="connsiteY1" fmla="*/ 107917 h 1874383"/>
              <a:gd name="connsiteX2" fmla="*/ 3901550 w 6134255"/>
              <a:gd name="connsiteY2" fmla="*/ 1787911 h 1874383"/>
              <a:gd name="connsiteX3" fmla="*/ 6094343 w 6134255"/>
              <a:gd name="connsiteY3" fmla="*/ 1874383 h 1874383"/>
              <a:gd name="connsiteX4" fmla="*/ 6134255 w 6134255"/>
              <a:gd name="connsiteY4" fmla="*/ 1472 h 1874383"/>
              <a:gd name="connsiteX5" fmla="*/ 0 w 6134255"/>
              <a:gd name="connsiteY5" fmla="*/ 0 h 1874383"/>
              <a:gd name="connsiteX6" fmla="*/ 741 w 6134255"/>
              <a:gd name="connsiteY6" fmla="*/ 1810414 h 187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4255" h="1874383">
                <a:moveTo>
                  <a:pt x="741" y="1810414"/>
                </a:moveTo>
                <a:cubicBezTo>
                  <a:pt x="1194450" y="1783860"/>
                  <a:pt x="667164" y="111667"/>
                  <a:pt x="1317299" y="107917"/>
                </a:cubicBezTo>
                <a:cubicBezTo>
                  <a:pt x="1967434" y="104167"/>
                  <a:pt x="2313912" y="1795243"/>
                  <a:pt x="3901550" y="1787911"/>
                </a:cubicBezTo>
                <a:lnTo>
                  <a:pt x="6094343" y="1874383"/>
                </a:lnTo>
                <a:lnTo>
                  <a:pt x="6134255" y="1472"/>
                </a:lnTo>
                <a:lnTo>
                  <a:pt x="0" y="0"/>
                </a:lnTo>
                <a:lnTo>
                  <a:pt x="741" y="1810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4B6B93-F4EA-7242-A703-0C9E766631F0}"/>
              </a:ext>
            </a:extLst>
          </p:cNvPr>
          <p:cNvSpPr txBox="1"/>
          <p:nvPr/>
        </p:nvSpPr>
        <p:spPr>
          <a:xfrm>
            <a:off x="1340758" y="4263594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Short</a:t>
            </a:r>
          </a:p>
        </p:txBody>
      </p:sp>
      <p:pic>
        <p:nvPicPr>
          <p:cNvPr id="11" name="Picture 2" descr="28,182 Visible Spectrum Stock Photos, Pictures &amp;amp; Royalty-Free Images -  iStock">
            <a:extLst>
              <a:ext uri="{FF2B5EF4-FFF2-40B4-BE49-F238E27FC236}">
                <a16:creationId xmlns:a16="http://schemas.microsoft.com/office/drawing/2014/main" id="{AB98853B-8C68-FE4C-A280-980ACE2EC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43722" r="12353" b="31572"/>
          <a:stretch/>
        </p:blipFill>
        <p:spPr bwMode="auto">
          <a:xfrm>
            <a:off x="3427229" y="2434074"/>
            <a:ext cx="2280161" cy="176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B7E0EB5D-56BA-954E-B855-FFF740A1A70C}"/>
              </a:ext>
            </a:extLst>
          </p:cNvPr>
          <p:cNvSpPr/>
          <p:nvPr/>
        </p:nvSpPr>
        <p:spPr>
          <a:xfrm>
            <a:off x="3379357" y="2336138"/>
            <a:ext cx="2349551" cy="1878998"/>
          </a:xfrm>
          <a:custGeom>
            <a:avLst/>
            <a:gdLst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70818"/>
              <a:gd name="connsiteX1" fmla="*/ 2377440 w 6133514"/>
              <a:gd name="connsiteY1" fmla="*/ 253218 h 1370818"/>
              <a:gd name="connsiteX2" fmla="*/ 3713871 w 6133514"/>
              <a:gd name="connsiteY2" fmla="*/ 1266092 h 1370818"/>
              <a:gd name="connsiteX3" fmla="*/ 4403188 w 6133514"/>
              <a:gd name="connsiteY3" fmla="*/ 239150 h 1370818"/>
              <a:gd name="connsiteX4" fmla="*/ 4853354 w 6133514"/>
              <a:gd name="connsiteY4" fmla="*/ 1308295 h 1370818"/>
              <a:gd name="connsiteX5" fmla="*/ 6133514 w 6133514"/>
              <a:gd name="connsiteY5" fmla="*/ 1308295 h 1370818"/>
              <a:gd name="connsiteX6" fmla="*/ 6133514 w 6133514"/>
              <a:gd name="connsiteY6" fmla="*/ 0 h 1370818"/>
              <a:gd name="connsiteX7" fmla="*/ 14068 w 6133514"/>
              <a:gd name="connsiteY7" fmla="*/ 70338 h 1370818"/>
              <a:gd name="connsiteX8" fmla="*/ 0 w 6133514"/>
              <a:gd name="connsiteY8" fmla="*/ 1280160 h 137081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68418"/>
              <a:gd name="connsiteX1" fmla="*/ 2377440 w 6133514"/>
              <a:gd name="connsiteY1" fmla="*/ 253218 h 1368418"/>
              <a:gd name="connsiteX2" fmla="*/ 3713871 w 6133514"/>
              <a:gd name="connsiteY2" fmla="*/ 1266092 h 1368418"/>
              <a:gd name="connsiteX3" fmla="*/ 4332849 w 6133514"/>
              <a:gd name="connsiteY3" fmla="*/ 496631 h 1368418"/>
              <a:gd name="connsiteX4" fmla="*/ 4853354 w 6133514"/>
              <a:gd name="connsiteY4" fmla="*/ 1308295 h 1368418"/>
              <a:gd name="connsiteX5" fmla="*/ 6133514 w 6133514"/>
              <a:gd name="connsiteY5" fmla="*/ 1308295 h 1368418"/>
              <a:gd name="connsiteX6" fmla="*/ 6133514 w 6133514"/>
              <a:gd name="connsiteY6" fmla="*/ 0 h 1368418"/>
              <a:gd name="connsiteX7" fmla="*/ 14068 w 6133514"/>
              <a:gd name="connsiteY7" fmla="*/ 70338 h 1368418"/>
              <a:gd name="connsiteX8" fmla="*/ 0 w 6133514"/>
              <a:gd name="connsiteY8" fmla="*/ 1280160 h 1368418"/>
              <a:gd name="connsiteX0" fmla="*/ 0 w 6133514"/>
              <a:gd name="connsiteY0" fmla="*/ 1280160 h 1425773"/>
              <a:gd name="connsiteX1" fmla="*/ 2377440 w 6133514"/>
              <a:gd name="connsiteY1" fmla="*/ 253218 h 1425773"/>
              <a:gd name="connsiteX2" fmla="*/ 3713871 w 6133514"/>
              <a:gd name="connsiteY2" fmla="*/ 1266092 h 1425773"/>
              <a:gd name="connsiteX3" fmla="*/ 4332849 w 6133514"/>
              <a:gd name="connsiteY3" fmla="*/ 496631 h 1425773"/>
              <a:gd name="connsiteX4" fmla="*/ 4853354 w 6133514"/>
              <a:gd name="connsiteY4" fmla="*/ 1308295 h 1425773"/>
              <a:gd name="connsiteX5" fmla="*/ 6119446 w 6133514"/>
              <a:gd name="connsiteY5" fmla="*/ 1420640 h 1425773"/>
              <a:gd name="connsiteX6" fmla="*/ 6133514 w 6133514"/>
              <a:gd name="connsiteY6" fmla="*/ 0 h 1425773"/>
              <a:gd name="connsiteX7" fmla="*/ 14068 w 6133514"/>
              <a:gd name="connsiteY7" fmla="*/ 70338 h 1425773"/>
              <a:gd name="connsiteX8" fmla="*/ 0 w 6133514"/>
              <a:gd name="connsiteY8" fmla="*/ 1280160 h 1425773"/>
              <a:gd name="connsiteX0" fmla="*/ 0 w 6133514"/>
              <a:gd name="connsiteY0" fmla="*/ 1280160 h 1425774"/>
              <a:gd name="connsiteX1" fmla="*/ 2377440 w 6133514"/>
              <a:gd name="connsiteY1" fmla="*/ 253218 h 1425774"/>
              <a:gd name="connsiteX2" fmla="*/ 3713871 w 6133514"/>
              <a:gd name="connsiteY2" fmla="*/ 1266092 h 1425774"/>
              <a:gd name="connsiteX3" fmla="*/ 4332849 w 6133514"/>
              <a:gd name="connsiteY3" fmla="*/ 496631 h 1425774"/>
              <a:gd name="connsiteX4" fmla="*/ 4853354 w 6133514"/>
              <a:gd name="connsiteY4" fmla="*/ 1308295 h 1425774"/>
              <a:gd name="connsiteX5" fmla="*/ 6119446 w 6133514"/>
              <a:gd name="connsiteY5" fmla="*/ 1420640 h 1425774"/>
              <a:gd name="connsiteX6" fmla="*/ 6133514 w 6133514"/>
              <a:gd name="connsiteY6" fmla="*/ 0 h 1425774"/>
              <a:gd name="connsiteX7" fmla="*/ 14068 w 6133514"/>
              <a:gd name="connsiteY7" fmla="*/ 70338 h 1425774"/>
              <a:gd name="connsiteX8" fmla="*/ 0 w 6133514"/>
              <a:gd name="connsiteY8" fmla="*/ 1280160 h 1425774"/>
              <a:gd name="connsiteX0" fmla="*/ 0 w 6133514"/>
              <a:gd name="connsiteY0" fmla="*/ 1280160 h 1420639"/>
              <a:gd name="connsiteX1" fmla="*/ 2377440 w 6133514"/>
              <a:gd name="connsiteY1" fmla="*/ 253218 h 1420639"/>
              <a:gd name="connsiteX2" fmla="*/ 3713871 w 6133514"/>
              <a:gd name="connsiteY2" fmla="*/ 1266092 h 1420639"/>
              <a:gd name="connsiteX3" fmla="*/ 4332851 w 6133514"/>
              <a:gd name="connsiteY3" fmla="*/ 1109617 h 1420639"/>
              <a:gd name="connsiteX4" fmla="*/ 4853354 w 6133514"/>
              <a:gd name="connsiteY4" fmla="*/ 1308295 h 1420639"/>
              <a:gd name="connsiteX5" fmla="*/ 6119446 w 6133514"/>
              <a:gd name="connsiteY5" fmla="*/ 1420640 h 1420639"/>
              <a:gd name="connsiteX6" fmla="*/ 6133514 w 6133514"/>
              <a:gd name="connsiteY6" fmla="*/ 0 h 1420639"/>
              <a:gd name="connsiteX7" fmla="*/ 14068 w 6133514"/>
              <a:gd name="connsiteY7" fmla="*/ 70338 h 1420639"/>
              <a:gd name="connsiteX8" fmla="*/ 0 w 6133514"/>
              <a:gd name="connsiteY8" fmla="*/ 1280160 h 1420639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3713871 w 6133514"/>
              <a:gd name="connsiteY2" fmla="*/ 1266092 h 1808942"/>
              <a:gd name="connsiteX3" fmla="*/ 4332851 w 6133514"/>
              <a:gd name="connsiteY3" fmla="*/ 1109617 h 1808942"/>
              <a:gd name="connsiteX4" fmla="*/ 4853354 w 6133514"/>
              <a:gd name="connsiteY4" fmla="*/ 1308295 h 1808942"/>
              <a:gd name="connsiteX5" fmla="*/ 6119446 w 6133514"/>
              <a:gd name="connsiteY5" fmla="*/ 1420640 h 1808942"/>
              <a:gd name="connsiteX6" fmla="*/ 6133514 w 6133514"/>
              <a:gd name="connsiteY6" fmla="*/ 0 h 1808942"/>
              <a:gd name="connsiteX7" fmla="*/ 14068 w 6133514"/>
              <a:gd name="connsiteY7" fmla="*/ 70338 h 1808942"/>
              <a:gd name="connsiteX8" fmla="*/ 0 w 6133514"/>
              <a:gd name="connsiteY8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332851 w 6133514"/>
              <a:gd name="connsiteY2" fmla="*/ 1109617 h 1808942"/>
              <a:gd name="connsiteX3" fmla="*/ 4853354 w 6133514"/>
              <a:gd name="connsiteY3" fmla="*/ 1308295 h 1808942"/>
              <a:gd name="connsiteX4" fmla="*/ 6119446 w 6133514"/>
              <a:gd name="connsiteY4" fmla="*/ 1420640 h 1808942"/>
              <a:gd name="connsiteX5" fmla="*/ 6133514 w 6133514"/>
              <a:gd name="connsiteY5" fmla="*/ 0 h 1808942"/>
              <a:gd name="connsiteX6" fmla="*/ 14068 w 6133514"/>
              <a:gd name="connsiteY6" fmla="*/ 70338 h 1808942"/>
              <a:gd name="connsiteX7" fmla="*/ 0 w 6133514"/>
              <a:gd name="connsiteY7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853354 w 6133514"/>
              <a:gd name="connsiteY2" fmla="*/ 1308295 h 1808942"/>
              <a:gd name="connsiteX3" fmla="*/ 6119446 w 6133514"/>
              <a:gd name="connsiteY3" fmla="*/ 1420640 h 1808942"/>
              <a:gd name="connsiteX4" fmla="*/ 6133514 w 6133514"/>
              <a:gd name="connsiteY4" fmla="*/ 0 h 1808942"/>
              <a:gd name="connsiteX5" fmla="*/ 14068 w 6133514"/>
              <a:gd name="connsiteY5" fmla="*/ 70338 h 1808942"/>
              <a:gd name="connsiteX6" fmla="*/ 0 w 6133514"/>
              <a:gd name="connsiteY6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6119446 w 6133514"/>
              <a:gd name="connsiteY2" fmla="*/ 1420640 h 1808942"/>
              <a:gd name="connsiteX3" fmla="*/ 6133514 w 6133514"/>
              <a:gd name="connsiteY3" fmla="*/ 0 h 1808942"/>
              <a:gd name="connsiteX4" fmla="*/ 14068 w 6133514"/>
              <a:gd name="connsiteY4" fmla="*/ 70338 h 1808942"/>
              <a:gd name="connsiteX5" fmla="*/ 0 w 6133514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747701 w 6134258"/>
              <a:gd name="connsiteY1" fmla="*/ 116126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741 w 6134999"/>
              <a:gd name="connsiteY0" fmla="*/ 1810414 h 1810414"/>
              <a:gd name="connsiteX1" fmla="*/ 2748442 w 6134999"/>
              <a:gd name="connsiteY1" fmla="*/ 117598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2748442 w 6134999"/>
              <a:gd name="connsiteY1" fmla="*/ 117598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3312224 w 6134999"/>
              <a:gd name="connsiteY1" fmla="*/ 127280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4999" h="1810414">
                <a:moveTo>
                  <a:pt x="741" y="1810414"/>
                </a:moveTo>
                <a:cubicBezTo>
                  <a:pt x="3254430" y="1783860"/>
                  <a:pt x="2289848" y="127803"/>
                  <a:pt x="3312224" y="127280"/>
                </a:cubicBezTo>
                <a:cubicBezTo>
                  <a:pt x="4334600" y="126757"/>
                  <a:pt x="3746543" y="1797252"/>
                  <a:pt x="6134999" y="1807274"/>
                </a:cubicBezTo>
                <a:lnTo>
                  <a:pt x="6134255" y="1472"/>
                </a:lnTo>
                <a:lnTo>
                  <a:pt x="0" y="0"/>
                </a:lnTo>
                <a:lnTo>
                  <a:pt x="741" y="1810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EA149D-6646-F341-9161-44EC10591246}"/>
              </a:ext>
            </a:extLst>
          </p:cNvPr>
          <p:cNvSpPr txBox="1"/>
          <p:nvPr/>
        </p:nvSpPr>
        <p:spPr>
          <a:xfrm>
            <a:off x="4208223" y="4278303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Medium</a:t>
            </a:r>
          </a:p>
        </p:txBody>
      </p:sp>
      <p:pic>
        <p:nvPicPr>
          <p:cNvPr id="14" name="Picture 2" descr="28,182 Visible Spectrum Stock Photos, Pictures &amp;amp; Royalty-Free Images -  iStock">
            <a:extLst>
              <a:ext uri="{FF2B5EF4-FFF2-40B4-BE49-F238E27FC236}">
                <a16:creationId xmlns:a16="http://schemas.microsoft.com/office/drawing/2014/main" id="{958638A0-45BF-2142-994C-56D883A24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43722" r="12353" b="31572"/>
          <a:stretch/>
        </p:blipFill>
        <p:spPr bwMode="auto">
          <a:xfrm>
            <a:off x="6123312" y="2424026"/>
            <a:ext cx="2280161" cy="176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30FE050E-45C7-CF4B-84F8-621D17C757B8}"/>
              </a:ext>
            </a:extLst>
          </p:cNvPr>
          <p:cNvSpPr/>
          <p:nvPr/>
        </p:nvSpPr>
        <p:spPr>
          <a:xfrm>
            <a:off x="6083230" y="2326090"/>
            <a:ext cx="2349551" cy="1878998"/>
          </a:xfrm>
          <a:custGeom>
            <a:avLst/>
            <a:gdLst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70818"/>
              <a:gd name="connsiteX1" fmla="*/ 2377440 w 6133514"/>
              <a:gd name="connsiteY1" fmla="*/ 253218 h 1370818"/>
              <a:gd name="connsiteX2" fmla="*/ 3713871 w 6133514"/>
              <a:gd name="connsiteY2" fmla="*/ 1266092 h 1370818"/>
              <a:gd name="connsiteX3" fmla="*/ 4403188 w 6133514"/>
              <a:gd name="connsiteY3" fmla="*/ 239150 h 1370818"/>
              <a:gd name="connsiteX4" fmla="*/ 4853354 w 6133514"/>
              <a:gd name="connsiteY4" fmla="*/ 1308295 h 1370818"/>
              <a:gd name="connsiteX5" fmla="*/ 6133514 w 6133514"/>
              <a:gd name="connsiteY5" fmla="*/ 1308295 h 1370818"/>
              <a:gd name="connsiteX6" fmla="*/ 6133514 w 6133514"/>
              <a:gd name="connsiteY6" fmla="*/ 0 h 1370818"/>
              <a:gd name="connsiteX7" fmla="*/ 14068 w 6133514"/>
              <a:gd name="connsiteY7" fmla="*/ 70338 h 1370818"/>
              <a:gd name="connsiteX8" fmla="*/ 0 w 6133514"/>
              <a:gd name="connsiteY8" fmla="*/ 1280160 h 137081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68418"/>
              <a:gd name="connsiteX1" fmla="*/ 2377440 w 6133514"/>
              <a:gd name="connsiteY1" fmla="*/ 253218 h 1368418"/>
              <a:gd name="connsiteX2" fmla="*/ 3713871 w 6133514"/>
              <a:gd name="connsiteY2" fmla="*/ 1266092 h 1368418"/>
              <a:gd name="connsiteX3" fmla="*/ 4332849 w 6133514"/>
              <a:gd name="connsiteY3" fmla="*/ 496631 h 1368418"/>
              <a:gd name="connsiteX4" fmla="*/ 4853354 w 6133514"/>
              <a:gd name="connsiteY4" fmla="*/ 1308295 h 1368418"/>
              <a:gd name="connsiteX5" fmla="*/ 6133514 w 6133514"/>
              <a:gd name="connsiteY5" fmla="*/ 1308295 h 1368418"/>
              <a:gd name="connsiteX6" fmla="*/ 6133514 w 6133514"/>
              <a:gd name="connsiteY6" fmla="*/ 0 h 1368418"/>
              <a:gd name="connsiteX7" fmla="*/ 14068 w 6133514"/>
              <a:gd name="connsiteY7" fmla="*/ 70338 h 1368418"/>
              <a:gd name="connsiteX8" fmla="*/ 0 w 6133514"/>
              <a:gd name="connsiteY8" fmla="*/ 1280160 h 1368418"/>
              <a:gd name="connsiteX0" fmla="*/ 0 w 6133514"/>
              <a:gd name="connsiteY0" fmla="*/ 1280160 h 1425773"/>
              <a:gd name="connsiteX1" fmla="*/ 2377440 w 6133514"/>
              <a:gd name="connsiteY1" fmla="*/ 253218 h 1425773"/>
              <a:gd name="connsiteX2" fmla="*/ 3713871 w 6133514"/>
              <a:gd name="connsiteY2" fmla="*/ 1266092 h 1425773"/>
              <a:gd name="connsiteX3" fmla="*/ 4332849 w 6133514"/>
              <a:gd name="connsiteY3" fmla="*/ 496631 h 1425773"/>
              <a:gd name="connsiteX4" fmla="*/ 4853354 w 6133514"/>
              <a:gd name="connsiteY4" fmla="*/ 1308295 h 1425773"/>
              <a:gd name="connsiteX5" fmla="*/ 6119446 w 6133514"/>
              <a:gd name="connsiteY5" fmla="*/ 1420640 h 1425773"/>
              <a:gd name="connsiteX6" fmla="*/ 6133514 w 6133514"/>
              <a:gd name="connsiteY6" fmla="*/ 0 h 1425773"/>
              <a:gd name="connsiteX7" fmla="*/ 14068 w 6133514"/>
              <a:gd name="connsiteY7" fmla="*/ 70338 h 1425773"/>
              <a:gd name="connsiteX8" fmla="*/ 0 w 6133514"/>
              <a:gd name="connsiteY8" fmla="*/ 1280160 h 1425773"/>
              <a:gd name="connsiteX0" fmla="*/ 0 w 6133514"/>
              <a:gd name="connsiteY0" fmla="*/ 1280160 h 1425774"/>
              <a:gd name="connsiteX1" fmla="*/ 2377440 w 6133514"/>
              <a:gd name="connsiteY1" fmla="*/ 253218 h 1425774"/>
              <a:gd name="connsiteX2" fmla="*/ 3713871 w 6133514"/>
              <a:gd name="connsiteY2" fmla="*/ 1266092 h 1425774"/>
              <a:gd name="connsiteX3" fmla="*/ 4332849 w 6133514"/>
              <a:gd name="connsiteY3" fmla="*/ 496631 h 1425774"/>
              <a:gd name="connsiteX4" fmla="*/ 4853354 w 6133514"/>
              <a:gd name="connsiteY4" fmla="*/ 1308295 h 1425774"/>
              <a:gd name="connsiteX5" fmla="*/ 6119446 w 6133514"/>
              <a:gd name="connsiteY5" fmla="*/ 1420640 h 1425774"/>
              <a:gd name="connsiteX6" fmla="*/ 6133514 w 6133514"/>
              <a:gd name="connsiteY6" fmla="*/ 0 h 1425774"/>
              <a:gd name="connsiteX7" fmla="*/ 14068 w 6133514"/>
              <a:gd name="connsiteY7" fmla="*/ 70338 h 1425774"/>
              <a:gd name="connsiteX8" fmla="*/ 0 w 6133514"/>
              <a:gd name="connsiteY8" fmla="*/ 1280160 h 1425774"/>
              <a:gd name="connsiteX0" fmla="*/ 0 w 6133514"/>
              <a:gd name="connsiteY0" fmla="*/ 1280160 h 1420639"/>
              <a:gd name="connsiteX1" fmla="*/ 2377440 w 6133514"/>
              <a:gd name="connsiteY1" fmla="*/ 253218 h 1420639"/>
              <a:gd name="connsiteX2" fmla="*/ 3713871 w 6133514"/>
              <a:gd name="connsiteY2" fmla="*/ 1266092 h 1420639"/>
              <a:gd name="connsiteX3" fmla="*/ 4332851 w 6133514"/>
              <a:gd name="connsiteY3" fmla="*/ 1109617 h 1420639"/>
              <a:gd name="connsiteX4" fmla="*/ 4853354 w 6133514"/>
              <a:gd name="connsiteY4" fmla="*/ 1308295 h 1420639"/>
              <a:gd name="connsiteX5" fmla="*/ 6119446 w 6133514"/>
              <a:gd name="connsiteY5" fmla="*/ 1420640 h 1420639"/>
              <a:gd name="connsiteX6" fmla="*/ 6133514 w 6133514"/>
              <a:gd name="connsiteY6" fmla="*/ 0 h 1420639"/>
              <a:gd name="connsiteX7" fmla="*/ 14068 w 6133514"/>
              <a:gd name="connsiteY7" fmla="*/ 70338 h 1420639"/>
              <a:gd name="connsiteX8" fmla="*/ 0 w 6133514"/>
              <a:gd name="connsiteY8" fmla="*/ 1280160 h 1420639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3713871 w 6133514"/>
              <a:gd name="connsiteY2" fmla="*/ 1266092 h 1808942"/>
              <a:gd name="connsiteX3" fmla="*/ 4332851 w 6133514"/>
              <a:gd name="connsiteY3" fmla="*/ 1109617 h 1808942"/>
              <a:gd name="connsiteX4" fmla="*/ 4853354 w 6133514"/>
              <a:gd name="connsiteY4" fmla="*/ 1308295 h 1808942"/>
              <a:gd name="connsiteX5" fmla="*/ 6119446 w 6133514"/>
              <a:gd name="connsiteY5" fmla="*/ 1420640 h 1808942"/>
              <a:gd name="connsiteX6" fmla="*/ 6133514 w 6133514"/>
              <a:gd name="connsiteY6" fmla="*/ 0 h 1808942"/>
              <a:gd name="connsiteX7" fmla="*/ 14068 w 6133514"/>
              <a:gd name="connsiteY7" fmla="*/ 70338 h 1808942"/>
              <a:gd name="connsiteX8" fmla="*/ 0 w 6133514"/>
              <a:gd name="connsiteY8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332851 w 6133514"/>
              <a:gd name="connsiteY2" fmla="*/ 1109617 h 1808942"/>
              <a:gd name="connsiteX3" fmla="*/ 4853354 w 6133514"/>
              <a:gd name="connsiteY3" fmla="*/ 1308295 h 1808942"/>
              <a:gd name="connsiteX4" fmla="*/ 6119446 w 6133514"/>
              <a:gd name="connsiteY4" fmla="*/ 1420640 h 1808942"/>
              <a:gd name="connsiteX5" fmla="*/ 6133514 w 6133514"/>
              <a:gd name="connsiteY5" fmla="*/ 0 h 1808942"/>
              <a:gd name="connsiteX6" fmla="*/ 14068 w 6133514"/>
              <a:gd name="connsiteY6" fmla="*/ 70338 h 1808942"/>
              <a:gd name="connsiteX7" fmla="*/ 0 w 6133514"/>
              <a:gd name="connsiteY7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853354 w 6133514"/>
              <a:gd name="connsiteY2" fmla="*/ 1308295 h 1808942"/>
              <a:gd name="connsiteX3" fmla="*/ 6119446 w 6133514"/>
              <a:gd name="connsiteY3" fmla="*/ 1420640 h 1808942"/>
              <a:gd name="connsiteX4" fmla="*/ 6133514 w 6133514"/>
              <a:gd name="connsiteY4" fmla="*/ 0 h 1808942"/>
              <a:gd name="connsiteX5" fmla="*/ 14068 w 6133514"/>
              <a:gd name="connsiteY5" fmla="*/ 70338 h 1808942"/>
              <a:gd name="connsiteX6" fmla="*/ 0 w 6133514"/>
              <a:gd name="connsiteY6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6119446 w 6133514"/>
              <a:gd name="connsiteY2" fmla="*/ 1420640 h 1808942"/>
              <a:gd name="connsiteX3" fmla="*/ 6133514 w 6133514"/>
              <a:gd name="connsiteY3" fmla="*/ 0 h 1808942"/>
              <a:gd name="connsiteX4" fmla="*/ 14068 w 6133514"/>
              <a:gd name="connsiteY4" fmla="*/ 70338 h 1808942"/>
              <a:gd name="connsiteX5" fmla="*/ 0 w 6133514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747701 w 6134258"/>
              <a:gd name="connsiteY1" fmla="*/ 116126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741 w 6134999"/>
              <a:gd name="connsiteY0" fmla="*/ 1810414 h 1810414"/>
              <a:gd name="connsiteX1" fmla="*/ 2748442 w 6134999"/>
              <a:gd name="connsiteY1" fmla="*/ 117598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49480 w 6134999"/>
              <a:gd name="connsiteY1" fmla="*/ 98236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49480 w 6134999"/>
              <a:gd name="connsiteY1" fmla="*/ 98236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49480 w 6134999"/>
              <a:gd name="connsiteY1" fmla="*/ 98236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27797 w 6134999"/>
              <a:gd name="connsiteY1" fmla="*/ 185370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27797 w 6134999"/>
              <a:gd name="connsiteY1" fmla="*/ 185370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27797 w 6134999"/>
              <a:gd name="connsiteY1" fmla="*/ 185370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4999" h="1810414">
                <a:moveTo>
                  <a:pt x="741" y="1810414"/>
                </a:moveTo>
                <a:cubicBezTo>
                  <a:pt x="3991685" y="1783861"/>
                  <a:pt x="3070472" y="476340"/>
                  <a:pt x="4027797" y="185370"/>
                </a:cubicBezTo>
                <a:cubicBezTo>
                  <a:pt x="4985122" y="-105600"/>
                  <a:pt x="4657271" y="1806934"/>
                  <a:pt x="6134999" y="1807274"/>
                </a:cubicBezTo>
                <a:lnTo>
                  <a:pt x="6134255" y="1472"/>
                </a:lnTo>
                <a:lnTo>
                  <a:pt x="0" y="0"/>
                </a:lnTo>
                <a:lnTo>
                  <a:pt x="741" y="1810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CC3A22-5D7B-6846-AC82-0D63CDA40E51}"/>
              </a:ext>
            </a:extLst>
          </p:cNvPr>
          <p:cNvSpPr txBox="1"/>
          <p:nvPr/>
        </p:nvSpPr>
        <p:spPr>
          <a:xfrm>
            <a:off x="7316172" y="4303024"/>
            <a:ext cx="553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Long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712E08-7608-864E-B6EA-2E242458A65F}"/>
              </a:ext>
            </a:extLst>
          </p:cNvPr>
          <p:cNvGrpSpPr/>
          <p:nvPr/>
        </p:nvGrpSpPr>
        <p:grpSpPr>
          <a:xfrm>
            <a:off x="3342322" y="2465438"/>
            <a:ext cx="2461476" cy="1746582"/>
            <a:chOff x="2402730" y="2160393"/>
            <a:chExt cx="2707623" cy="255717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4FACB7-21D1-3942-A372-60EEC7C49E72}"/>
                </a:ext>
              </a:extLst>
            </p:cNvPr>
            <p:cNvCxnSpPr>
              <a:cxnSpLocks/>
            </p:cNvCxnSpPr>
            <p:nvPr/>
          </p:nvCxnSpPr>
          <p:spPr>
            <a:xfrm>
              <a:off x="2402730" y="4717563"/>
              <a:ext cx="270762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E6E8F2-0080-7048-9746-1709423DC0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89602C-4A0D-7B40-80D8-4B2A0EF58420}"/>
              </a:ext>
            </a:extLst>
          </p:cNvPr>
          <p:cNvGrpSpPr/>
          <p:nvPr/>
        </p:nvGrpSpPr>
        <p:grpSpPr>
          <a:xfrm>
            <a:off x="6201952" y="2457594"/>
            <a:ext cx="2461476" cy="1746582"/>
            <a:chOff x="2402730" y="2160393"/>
            <a:chExt cx="2707623" cy="255717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1D4176-769C-DA46-92E7-4052B988A7BD}"/>
                </a:ext>
              </a:extLst>
            </p:cNvPr>
            <p:cNvCxnSpPr>
              <a:cxnSpLocks/>
            </p:cNvCxnSpPr>
            <p:nvPr/>
          </p:nvCxnSpPr>
          <p:spPr>
            <a:xfrm>
              <a:off x="2402730" y="4717563"/>
              <a:ext cx="270762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81ADD0-D0E1-CA47-9962-A86F15EF2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9E0940-5D62-BD40-A86C-AC6D4EDE3F11}"/>
              </a:ext>
            </a:extLst>
          </p:cNvPr>
          <p:cNvGrpSpPr/>
          <p:nvPr/>
        </p:nvGrpSpPr>
        <p:grpSpPr>
          <a:xfrm>
            <a:off x="506159" y="2480761"/>
            <a:ext cx="2461476" cy="1746582"/>
            <a:chOff x="2402730" y="2160393"/>
            <a:chExt cx="2707623" cy="255717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F6F377C-7035-B943-AA50-8D0C93AD0838}"/>
                </a:ext>
              </a:extLst>
            </p:cNvPr>
            <p:cNvCxnSpPr>
              <a:cxnSpLocks/>
            </p:cNvCxnSpPr>
            <p:nvPr/>
          </p:nvCxnSpPr>
          <p:spPr>
            <a:xfrm>
              <a:off x="2402730" y="4717563"/>
              <a:ext cx="270762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A0444B2-42AC-DA47-B9F5-D8A6947A3C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7888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D724-DD99-3D4F-8DDF-D72BE0B9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Trichromatism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4C61D-5640-6A42-9015-A3B8B827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Sensation is dot product of a spectrum and the basis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D4C6-F91C-0345-9FB8-B84BD6FCF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702A-B69C-D54B-9840-D81402D9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22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97559C-253A-7548-8166-3E7735935CA8}"/>
              </a:ext>
            </a:extLst>
          </p:cNvPr>
          <p:cNvGrpSpPr/>
          <p:nvPr/>
        </p:nvGrpSpPr>
        <p:grpSpPr>
          <a:xfrm>
            <a:off x="908459" y="3359398"/>
            <a:ext cx="1266598" cy="769836"/>
            <a:chOff x="1491177" y="3211020"/>
            <a:chExt cx="6133514" cy="1349948"/>
          </a:xfrm>
        </p:grpSpPr>
        <p:pic>
          <p:nvPicPr>
            <p:cNvPr id="7" name="Picture 2" descr="28,182 Visible Spectrum Stock Photos, Pictures &amp;amp; Royalty-Free Images -  iStock">
              <a:extLst>
                <a:ext uri="{FF2B5EF4-FFF2-40B4-BE49-F238E27FC236}">
                  <a16:creationId xmlns:a16="http://schemas.microsoft.com/office/drawing/2014/main" id="{691E67B7-EA56-314F-90AE-74CD590275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5" t="43722" r="12353" b="31572"/>
            <a:stretch/>
          </p:blipFill>
          <p:spPr bwMode="auto">
            <a:xfrm>
              <a:off x="1595094" y="3280807"/>
              <a:ext cx="5953812" cy="128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086A187-1538-C741-8F4C-03B8D0DD5665}"/>
                </a:ext>
              </a:extLst>
            </p:cNvPr>
            <p:cNvSpPr/>
            <p:nvPr/>
          </p:nvSpPr>
          <p:spPr>
            <a:xfrm>
              <a:off x="1491177" y="3211020"/>
              <a:ext cx="6133514" cy="1245970"/>
            </a:xfrm>
            <a:custGeom>
              <a:avLst/>
              <a:gdLst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70818"/>
                <a:gd name="connsiteX1" fmla="*/ 2377440 w 6133514"/>
                <a:gd name="connsiteY1" fmla="*/ 253218 h 1370818"/>
                <a:gd name="connsiteX2" fmla="*/ 3713871 w 6133514"/>
                <a:gd name="connsiteY2" fmla="*/ 1266092 h 1370818"/>
                <a:gd name="connsiteX3" fmla="*/ 4403188 w 6133514"/>
                <a:gd name="connsiteY3" fmla="*/ 239150 h 1370818"/>
                <a:gd name="connsiteX4" fmla="*/ 4853354 w 6133514"/>
                <a:gd name="connsiteY4" fmla="*/ 1308295 h 1370818"/>
                <a:gd name="connsiteX5" fmla="*/ 6133514 w 6133514"/>
                <a:gd name="connsiteY5" fmla="*/ 1308295 h 1370818"/>
                <a:gd name="connsiteX6" fmla="*/ 6133514 w 6133514"/>
                <a:gd name="connsiteY6" fmla="*/ 0 h 1370818"/>
                <a:gd name="connsiteX7" fmla="*/ 14068 w 6133514"/>
                <a:gd name="connsiteY7" fmla="*/ 70338 h 1370818"/>
                <a:gd name="connsiteX8" fmla="*/ 0 w 6133514"/>
                <a:gd name="connsiteY8" fmla="*/ 1280160 h 137081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68418"/>
                <a:gd name="connsiteX1" fmla="*/ 2377440 w 6133514"/>
                <a:gd name="connsiteY1" fmla="*/ 253218 h 1368418"/>
                <a:gd name="connsiteX2" fmla="*/ 3713871 w 6133514"/>
                <a:gd name="connsiteY2" fmla="*/ 1266092 h 1368418"/>
                <a:gd name="connsiteX3" fmla="*/ 4332849 w 6133514"/>
                <a:gd name="connsiteY3" fmla="*/ 496631 h 1368418"/>
                <a:gd name="connsiteX4" fmla="*/ 4853354 w 6133514"/>
                <a:gd name="connsiteY4" fmla="*/ 1308295 h 1368418"/>
                <a:gd name="connsiteX5" fmla="*/ 6133514 w 6133514"/>
                <a:gd name="connsiteY5" fmla="*/ 1308295 h 1368418"/>
                <a:gd name="connsiteX6" fmla="*/ 6133514 w 6133514"/>
                <a:gd name="connsiteY6" fmla="*/ 0 h 1368418"/>
                <a:gd name="connsiteX7" fmla="*/ 14068 w 6133514"/>
                <a:gd name="connsiteY7" fmla="*/ 70338 h 1368418"/>
                <a:gd name="connsiteX8" fmla="*/ 0 w 6133514"/>
                <a:gd name="connsiteY8" fmla="*/ 1280160 h 1368418"/>
                <a:gd name="connsiteX0" fmla="*/ 0 w 6133514"/>
                <a:gd name="connsiteY0" fmla="*/ 1280160 h 1425773"/>
                <a:gd name="connsiteX1" fmla="*/ 2377440 w 6133514"/>
                <a:gd name="connsiteY1" fmla="*/ 253218 h 1425773"/>
                <a:gd name="connsiteX2" fmla="*/ 3713871 w 6133514"/>
                <a:gd name="connsiteY2" fmla="*/ 1266092 h 1425773"/>
                <a:gd name="connsiteX3" fmla="*/ 4332849 w 6133514"/>
                <a:gd name="connsiteY3" fmla="*/ 496631 h 1425773"/>
                <a:gd name="connsiteX4" fmla="*/ 4853354 w 6133514"/>
                <a:gd name="connsiteY4" fmla="*/ 1308295 h 1425773"/>
                <a:gd name="connsiteX5" fmla="*/ 6119446 w 6133514"/>
                <a:gd name="connsiteY5" fmla="*/ 1420640 h 1425773"/>
                <a:gd name="connsiteX6" fmla="*/ 6133514 w 6133514"/>
                <a:gd name="connsiteY6" fmla="*/ 0 h 1425773"/>
                <a:gd name="connsiteX7" fmla="*/ 14068 w 6133514"/>
                <a:gd name="connsiteY7" fmla="*/ 70338 h 1425773"/>
                <a:gd name="connsiteX8" fmla="*/ 0 w 6133514"/>
                <a:gd name="connsiteY8" fmla="*/ 1280160 h 1425773"/>
                <a:gd name="connsiteX0" fmla="*/ 0 w 6133514"/>
                <a:gd name="connsiteY0" fmla="*/ 1280160 h 1425774"/>
                <a:gd name="connsiteX1" fmla="*/ 2377440 w 6133514"/>
                <a:gd name="connsiteY1" fmla="*/ 253218 h 1425774"/>
                <a:gd name="connsiteX2" fmla="*/ 3713871 w 6133514"/>
                <a:gd name="connsiteY2" fmla="*/ 1266092 h 1425774"/>
                <a:gd name="connsiteX3" fmla="*/ 4332849 w 6133514"/>
                <a:gd name="connsiteY3" fmla="*/ 496631 h 1425774"/>
                <a:gd name="connsiteX4" fmla="*/ 4853354 w 6133514"/>
                <a:gd name="connsiteY4" fmla="*/ 1308295 h 1425774"/>
                <a:gd name="connsiteX5" fmla="*/ 6119446 w 6133514"/>
                <a:gd name="connsiteY5" fmla="*/ 1420640 h 1425774"/>
                <a:gd name="connsiteX6" fmla="*/ 6133514 w 6133514"/>
                <a:gd name="connsiteY6" fmla="*/ 0 h 1425774"/>
                <a:gd name="connsiteX7" fmla="*/ 14068 w 6133514"/>
                <a:gd name="connsiteY7" fmla="*/ 70338 h 1425774"/>
                <a:gd name="connsiteX8" fmla="*/ 0 w 6133514"/>
                <a:gd name="connsiteY8" fmla="*/ 1280160 h 1425774"/>
                <a:gd name="connsiteX0" fmla="*/ 0 w 6133514"/>
                <a:gd name="connsiteY0" fmla="*/ 1658386 h 1658386"/>
                <a:gd name="connsiteX1" fmla="*/ 2377440 w 6133514"/>
                <a:gd name="connsiteY1" fmla="*/ 253218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57451 w 6133514"/>
                <a:gd name="connsiteY3" fmla="*/ 101832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3514" h="1658386">
                  <a:moveTo>
                    <a:pt x="0" y="1658386"/>
                  </a:moveTo>
                  <a:cubicBezTo>
                    <a:pt x="815926" y="1651417"/>
                    <a:pt x="774463" y="292516"/>
                    <a:pt x="1614842" y="279302"/>
                  </a:cubicBezTo>
                  <a:cubicBezTo>
                    <a:pt x="2455221" y="266088"/>
                    <a:pt x="3256770" y="1142922"/>
                    <a:pt x="3713871" y="1266092"/>
                  </a:cubicBezTo>
                  <a:cubicBezTo>
                    <a:pt x="4170972" y="1389262"/>
                    <a:pt x="4167537" y="1011287"/>
                    <a:pt x="4357451" y="1018321"/>
                  </a:cubicBezTo>
                  <a:cubicBezTo>
                    <a:pt x="4547365" y="1025355"/>
                    <a:pt x="4559688" y="1241242"/>
                    <a:pt x="4853354" y="1308295"/>
                  </a:cubicBezTo>
                  <a:cubicBezTo>
                    <a:pt x="5147020" y="1375348"/>
                    <a:pt x="5692726" y="1420640"/>
                    <a:pt x="6119446" y="1420640"/>
                  </a:cubicBezTo>
                  <a:lnTo>
                    <a:pt x="6133514" y="0"/>
                  </a:lnTo>
                  <a:lnTo>
                    <a:pt x="14068" y="70338"/>
                  </a:lnTo>
                  <a:lnTo>
                    <a:pt x="0" y="16583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2" descr="28,182 Visible Spectrum Stock Photos, Pictures &amp;amp; Royalty-Free Images -  iStock">
            <a:extLst>
              <a:ext uri="{FF2B5EF4-FFF2-40B4-BE49-F238E27FC236}">
                <a16:creationId xmlns:a16="http://schemas.microsoft.com/office/drawing/2014/main" id="{144586CC-1A62-9F49-87F5-B2870A69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43722" r="12353" b="31572"/>
          <a:stretch/>
        </p:blipFill>
        <p:spPr bwMode="auto">
          <a:xfrm>
            <a:off x="982940" y="2301314"/>
            <a:ext cx="1415800" cy="61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4B8DD80B-2229-244B-8B2B-2A096ED522AC}"/>
              </a:ext>
            </a:extLst>
          </p:cNvPr>
          <p:cNvSpPr/>
          <p:nvPr/>
        </p:nvSpPr>
        <p:spPr>
          <a:xfrm>
            <a:off x="878156" y="2260480"/>
            <a:ext cx="1604580" cy="750032"/>
          </a:xfrm>
          <a:custGeom>
            <a:avLst/>
            <a:gdLst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70818"/>
              <a:gd name="connsiteX1" fmla="*/ 2377440 w 6133514"/>
              <a:gd name="connsiteY1" fmla="*/ 253218 h 1370818"/>
              <a:gd name="connsiteX2" fmla="*/ 3713871 w 6133514"/>
              <a:gd name="connsiteY2" fmla="*/ 1266092 h 1370818"/>
              <a:gd name="connsiteX3" fmla="*/ 4403188 w 6133514"/>
              <a:gd name="connsiteY3" fmla="*/ 239150 h 1370818"/>
              <a:gd name="connsiteX4" fmla="*/ 4853354 w 6133514"/>
              <a:gd name="connsiteY4" fmla="*/ 1308295 h 1370818"/>
              <a:gd name="connsiteX5" fmla="*/ 6133514 w 6133514"/>
              <a:gd name="connsiteY5" fmla="*/ 1308295 h 1370818"/>
              <a:gd name="connsiteX6" fmla="*/ 6133514 w 6133514"/>
              <a:gd name="connsiteY6" fmla="*/ 0 h 1370818"/>
              <a:gd name="connsiteX7" fmla="*/ 14068 w 6133514"/>
              <a:gd name="connsiteY7" fmla="*/ 70338 h 1370818"/>
              <a:gd name="connsiteX8" fmla="*/ 0 w 6133514"/>
              <a:gd name="connsiteY8" fmla="*/ 1280160 h 137081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68418"/>
              <a:gd name="connsiteX1" fmla="*/ 2377440 w 6133514"/>
              <a:gd name="connsiteY1" fmla="*/ 253218 h 1368418"/>
              <a:gd name="connsiteX2" fmla="*/ 3713871 w 6133514"/>
              <a:gd name="connsiteY2" fmla="*/ 1266092 h 1368418"/>
              <a:gd name="connsiteX3" fmla="*/ 4332849 w 6133514"/>
              <a:gd name="connsiteY3" fmla="*/ 496631 h 1368418"/>
              <a:gd name="connsiteX4" fmla="*/ 4853354 w 6133514"/>
              <a:gd name="connsiteY4" fmla="*/ 1308295 h 1368418"/>
              <a:gd name="connsiteX5" fmla="*/ 6133514 w 6133514"/>
              <a:gd name="connsiteY5" fmla="*/ 1308295 h 1368418"/>
              <a:gd name="connsiteX6" fmla="*/ 6133514 w 6133514"/>
              <a:gd name="connsiteY6" fmla="*/ 0 h 1368418"/>
              <a:gd name="connsiteX7" fmla="*/ 14068 w 6133514"/>
              <a:gd name="connsiteY7" fmla="*/ 70338 h 1368418"/>
              <a:gd name="connsiteX8" fmla="*/ 0 w 6133514"/>
              <a:gd name="connsiteY8" fmla="*/ 1280160 h 1368418"/>
              <a:gd name="connsiteX0" fmla="*/ 0 w 6133514"/>
              <a:gd name="connsiteY0" fmla="*/ 1280160 h 1425773"/>
              <a:gd name="connsiteX1" fmla="*/ 2377440 w 6133514"/>
              <a:gd name="connsiteY1" fmla="*/ 253218 h 1425773"/>
              <a:gd name="connsiteX2" fmla="*/ 3713871 w 6133514"/>
              <a:gd name="connsiteY2" fmla="*/ 1266092 h 1425773"/>
              <a:gd name="connsiteX3" fmla="*/ 4332849 w 6133514"/>
              <a:gd name="connsiteY3" fmla="*/ 496631 h 1425773"/>
              <a:gd name="connsiteX4" fmla="*/ 4853354 w 6133514"/>
              <a:gd name="connsiteY4" fmla="*/ 1308295 h 1425773"/>
              <a:gd name="connsiteX5" fmla="*/ 6119446 w 6133514"/>
              <a:gd name="connsiteY5" fmla="*/ 1420640 h 1425773"/>
              <a:gd name="connsiteX6" fmla="*/ 6133514 w 6133514"/>
              <a:gd name="connsiteY6" fmla="*/ 0 h 1425773"/>
              <a:gd name="connsiteX7" fmla="*/ 14068 w 6133514"/>
              <a:gd name="connsiteY7" fmla="*/ 70338 h 1425773"/>
              <a:gd name="connsiteX8" fmla="*/ 0 w 6133514"/>
              <a:gd name="connsiteY8" fmla="*/ 1280160 h 1425773"/>
              <a:gd name="connsiteX0" fmla="*/ 0 w 6133514"/>
              <a:gd name="connsiteY0" fmla="*/ 1280160 h 1425774"/>
              <a:gd name="connsiteX1" fmla="*/ 2377440 w 6133514"/>
              <a:gd name="connsiteY1" fmla="*/ 253218 h 1425774"/>
              <a:gd name="connsiteX2" fmla="*/ 3713871 w 6133514"/>
              <a:gd name="connsiteY2" fmla="*/ 1266092 h 1425774"/>
              <a:gd name="connsiteX3" fmla="*/ 4332849 w 6133514"/>
              <a:gd name="connsiteY3" fmla="*/ 496631 h 1425774"/>
              <a:gd name="connsiteX4" fmla="*/ 4853354 w 6133514"/>
              <a:gd name="connsiteY4" fmla="*/ 1308295 h 1425774"/>
              <a:gd name="connsiteX5" fmla="*/ 6119446 w 6133514"/>
              <a:gd name="connsiteY5" fmla="*/ 1420640 h 1425774"/>
              <a:gd name="connsiteX6" fmla="*/ 6133514 w 6133514"/>
              <a:gd name="connsiteY6" fmla="*/ 0 h 1425774"/>
              <a:gd name="connsiteX7" fmla="*/ 14068 w 6133514"/>
              <a:gd name="connsiteY7" fmla="*/ 70338 h 1425774"/>
              <a:gd name="connsiteX8" fmla="*/ 0 w 6133514"/>
              <a:gd name="connsiteY8" fmla="*/ 1280160 h 1425774"/>
              <a:gd name="connsiteX0" fmla="*/ 0 w 6133514"/>
              <a:gd name="connsiteY0" fmla="*/ 1280160 h 1420639"/>
              <a:gd name="connsiteX1" fmla="*/ 2377440 w 6133514"/>
              <a:gd name="connsiteY1" fmla="*/ 253218 h 1420639"/>
              <a:gd name="connsiteX2" fmla="*/ 3713871 w 6133514"/>
              <a:gd name="connsiteY2" fmla="*/ 1266092 h 1420639"/>
              <a:gd name="connsiteX3" fmla="*/ 4332851 w 6133514"/>
              <a:gd name="connsiteY3" fmla="*/ 1109617 h 1420639"/>
              <a:gd name="connsiteX4" fmla="*/ 4853354 w 6133514"/>
              <a:gd name="connsiteY4" fmla="*/ 1308295 h 1420639"/>
              <a:gd name="connsiteX5" fmla="*/ 6119446 w 6133514"/>
              <a:gd name="connsiteY5" fmla="*/ 1420640 h 1420639"/>
              <a:gd name="connsiteX6" fmla="*/ 6133514 w 6133514"/>
              <a:gd name="connsiteY6" fmla="*/ 0 h 1420639"/>
              <a:gd name="connsiteX7" fmla="*/ 14068 w 6133514"/>
              <a:gd name="connsiteY7" fmla="*/ 70338 h 1420639"/>
              <a:gd name="connsiteX8" fmla="*/ 0 w 6133514"/>
              <a:gd name="connsiteY8" fmla="*/ 1280160 h 1420639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3713871 w 6133514"/>
              <a:gd name="connsiteY2" fmla="*/ 1266092 h 1808942"/>
              <a:gd name="connsiteX3" fmla="*/ 4332851 w 6133514"/>
              <a:gd name="connsiteY3" fmla="*/ 1109617 h 1808942"/>
              <a:gd name="connsiteX4" fmla="*/ 4853354 w 6133514"/>
              <a:gd name="connsiteY4" fmla="*/ 1308295 h 1808942"/>
              <a:gd name="connsiteX5" fmla="*/ 6119446 w 6133514"/>
              <a:gd name="connsiteY5" fmla="*/ 1420640 h 1808942"/>
              <a:gd name="connsiteX6" fmla="*/ 6133514 w 6133514"/>
              <a:gd name="connsiteY6" fmla="*/ 0 h 1808942"/>
              <a:gd name="connsiteX7" fmla="*/ 14068 w 6133514"/>
              <a:gd name="connsiteY7" fmla="*/ 70338 h 1808942"/>
              <a:gd name="connsiteX8" fmla="*/ 0 w 6133514"/>
              <a:gd name="connsiteY8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332851 w 6133514"/>
              <a:gd name="connsiteY2" fmla="*/ 1109617 h 1808942"/>
              <a:gd name="connsiteX3" fmla="*/ 4853354 w 6133514"/>
              <a:gd name="connsiteY3" fmla="*/ 1308295 h 1808942"/>
              <a:gd name="connsiteX4" fmla="*/ 6119446 w 6133514"/>
              <a:gd name="connsiteY4" fmla="*/ 1420640 h 1808942"/>
              <a:gd name="connsiteX5" fmla="*/ 6133514 w 6133514"/>
              <a:gd name="connsiteY5" fmla="*/ 0 h 1808942"/>
              <a:gd name="connsiteX6" fmla="*/ 14068 w 6133514"/>
              <a:gd name="connsiteY6" fmla="*/ 70338 h 1808942"/>
              <a:gd name="connsiteX7" fmla="*/ 0 w 6133514"/>
              <a:gd name="connsiteY7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853354 w 6133514"/>
              <a:gd name="connsiteY2" fmla="*/ 1308295 h 1808942"/>
              <a:gd name="connsiteX3" fmla="*/ 6119446 w 6133514"/>
              <a:gd name="connsiteY3" fmla="*/ 1420640 h 1808942"/>
              <a:gd name="connsiteX4" fmla="*/ 6133514 w 6133514"/>
              <a:gd name="connsiteY4" fmla="*/ 0 h 1808942"/>
              <a:gd name="connsiteX5" fmla="*/ 14068 w 6133514"/>
              <a:gd name="connsiteY5" fmla="*/ 70338 h 1808942"/>
              <a:gd name="connsiteX6" fmla="*/ 0 w 6133514"/>
              <a:gd name="connsiteY6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6119446 w 6133514"/>
              <a:gd name="connsiteY2" fmla="*/ 1420640 h 1808942"/>
              <a:gd name="connsiteX3" fmla="*/ 6133514 w 6133514"/>
              <a:gd name="connsiteY3" fmla="*/ 0 h 1808942"/>
              <a:gd name="connsiteX4" fmla="*/ 14068 w 6133514"/>
              <a:gd name="connsiteY4" fmla="*/ 70338 h 1808942"/>
              <a:gd name="connsiteX5" fmla="*/ 0 w 6133514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747701 w 6134258"/>
              <a:gd name="connsiteY1" fmla="*/ 116126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741 w 6134999"/>
              <a:gd name="connsiteY0" fmla="*/ 1810414 h 1810414"/>
              <a:gd name="connsiteX1" fmla="*/ 2748442 w 6134999"/>
              <a:gd name="connsiteY1" fmla="*/ 117598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642558 w 6134999"/>
              <a:gd name="connsiteY1" fmla="*/ 98235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317299 w 6134999"/>
              <a:gd name="connsiteY1" fmla="*/ 107917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317299 w 6134999"/>
              <a:gd name="connsiteY1" fmla="*/ 107917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317299 w 6134999"/>
              <a:gd name="connsiteY1" fmla="*/ 107917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1317299 w 6134999"/>
              <a:gd name="connsiteY1" fmla="*/ 107917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255"/>
              <a:gd name="connsiteY0" fmla="*/ 1810414 h 1810414"/>
              <a:gd name="connsiteX1" fmla="*/ 1317299 w 6134255"/>
              <a:gd name="connsiteY1" fmla="*/ 107917 h 1810414"/>
              <a:gd name="connsiteX2" fmla="*/ 4118390 w 6134255"/>
              <a:gd name="connsiteY2" fmla="*/ 1768548 h 1810414"/>
              <a:gd name="connsiteX3" fmla="*/ 6134255 w 6134255"/>
              <a:gd name="connsiteY3" fmla="*/ 1472 h 1810414"/>
              <a:gd name="connsiteX4" fmla="*/ 0 w 6134255"/>
              <a:gd name="connsiteY4" fmla="*/ 0 h 1810414"/>
              <a:gd name="connsiteX5" fmla="*/ 741 w 6134255"/>
              <a:gd name="connsiteY5" fmla="*/ 1810414 h 1810414"/>
              <a:gd name="connsiteX0" fmla="*/ 741 w 6134255"/>
              <a:gd name="connsiteY0" fmla="*/ 1810414 h 1810414"/>
              <a:gd name="connsiteX1" fmla="*/ 1317299 w 6134255"/>
              <a:gd name="connsiteY1" fmla="*/ 107917 h 1810414"/>
              <a:gd name="connsiteX2" fmla="*/ 4118390 w 6134255"/>
              <a:gd name="connsiteY2" fmla="*/ 1768548 h 1810414"/>
              <a:gd name="connsiteX3" fmla="*/ 6134255 w 6134255"/>
              <a:gd name="connsiteY3" fmla="*/ 1472 h 1810414"/>
              <a:gd name="connsiteX4" fmla="*/ 0 w 6134255"/>
              <a:gd name="connsiteY4" fmla="*/ 0 h 1810414"/>
              <a:gd name="connsiteX5" fmla="*/ 741 w 6134255"/>
              <a:gd name="connsiteY5" fmla="*/ 1810414 h 1810414"/>
              <a:gd name="connsiteX0" fmla="*/ 741 w 6134255"/>
              <a:gd name="connsiteY0" fmla="*/ 1810414 h 1853733"/>
              <a:gd name="connsiteX1" fmla="*/ 1317299 w 6134255"/>
              <a:gd name="connsiteY1" fmla="*/ 107917 h 1853733"/>
              <a:gd name="connsiteX2" fmla="*/ 4118390 w 6134255"/>
              <a:gd name="connsiteY2" fmla="*/ 1768548 h 1853733"/>
              <a:gd name="connsiteX3" fmla="*/ 6094343 w 6134255"/>
              <a:gd name="connsiteY3" fmla="*/ 1767885 h 1853733"/>
              <a:gd name="connsiteX4" fmla="*/ 6134255 w 6134255"/>
              <a:gd name="connsiteY4" fmla="*/ 1472 h 1853733"/>
              <a:gd name="connsiteX5" fmla="*/ 0 w 6134255"/>
              <a:gd name="connsiteY5" fmla="*/ 0 h 1853733"/>
              <a:gd name="connsiteX6" fmla="*/ 741 w 6134255"/>
              <a:gd name="connsiteY6" fmla="*/ 1810414 h 1853733"/>
              <a:gd name="connsiteX0" fmla="*/ 741 w 6134255"/>
              <a:gd name="connsiteY0" fmla="*/ 1810414 h 1853733"/>
              <a:gd name="connsiteX1" fmla="*/ 1317299 w 6134255"/>
              <a:gd name="connsiteY1" fmla="*/ 107917 h 1853733"/>
              <a:gd name="connsiteX2" fmla="*/ 4118390 w 6134255"/>
              <a:gd name="connsiteY2" fmla="*/ 1768548 h 1853733"/>
              <a:gd name="connsiteX3" fmla="*/ 6094343 w 6134255"/>
              <a:gd name="connsiteY3" fmla="*/ 1767885 h 1853733"/>
              <a:gd name="connsiteX4" fmla="*/ 6134255 w 6134255"/>
              <a:gd name="connsiteY4" fmla="*/ 1472 h 1853733"/>
              <a:gd name="connsiteX5" fmla="*/ 0 w 6134255"/>
              <a:gd name="connsiteY5" fmla="*/ 0 h 1853733"/>
              <a:gd name="connsiteX6" fmla="*/ 741 w 6134255"/>
              <a:gd name="connsiteY6" fmla="*/ 1810414 h 1853733"/>
              <a:gd name="connsiteX0" fmla="*/ 741 w 6134255"/>
              <a:gd name="connsiteY0" fmla="*/ 1810414 h 1902982"/>
              <a:gd name="connsiteX1" fmla="*/ 1317299 w 6134255"/>
              <a:gd name="connsiteY1" fmla="*/ 107917 h 1902982"/>
              <a:gd name="connsiteX2" fmla="*/ 4118390 w 6134255"/>
              <a:gd name="connsiteY2" fmla="*/ 1768548 h 1902982"/>
              <a:gd name="connsiteX3" fmla="*/ 6094343 w 6134255"/>
              <a:gd name="connsiteY3" fmla="*/ 1767885 h 1902982"/>
              <a:gd name="connsiteX4" fmla="*/ 6134255 w 6134255"/>
              <a:gd name="connsiteY4" fmla="*/ 1472 h 1902982"/>
              <a:gd name="connsiteX5" fmla="*/ 0 w 6134255"/>
              <a:gd name="connsiteY5" fmla="*/ 0 h 1902982"/>
              <a:gd name="connsiteX6" fmla="*/ 741 w 6134255"/>
              <a:gd name="connsiteY6" fmla="*/ 1810414 h 1902982"/>
              <a:gd name="connsiteX0" fmla="*/ 741 w 6134255"/>
              <a:gd name="connsiteY0" fmla="*/ 1810414 h 1810414"/>
              <a:gd name="connsiteX1" fmla="*/ 1317299 w 6134255"/>
              <a:gd name="connsiteY1" fmla="*/ 107917 h 1810414"/>
              <a:gd name="connsiteX2" fmla="*/ 4118390 w 6134255"/>
              <a:gd name="connsiteY2" fmla="*/ 1768548 h 1810414"/>
              <a:gd name="connsiteX3" fmla="*/ 6094343 w 6134255"/>
              <a:gd name="connsiteY3" fmla="*/ 1767885 h 1810414"/>
              <a:gd name="connsiteX4" fmla="*/ 6134255 w 6134255"/>
              <a:gd name="connsiteY4" fmla="*/ 1472 h 1810414"/>
              <a:gd name="connsiteX5" fmla="*/ 0 w 6134255"/>
              <a:gd name="connsiteY5" fmla="*/ 0 h 1810414"/>
              <a:gd name="connsiteX6" fmla="*/ 741 w 6134255"/>
              <a:gd name="connsiteY6" fmla="*/ 1810414 h 1810414"/>
              <a:gd name="connsiteX0" fmla="*/ 741 w 6134255"/>
              <a:gd name="connsiteY0" fmla="*/ 1810414 h 1810414"/>
              <a:gd name="connsiteX1" fmla="*/ 1317299 w 6134255"/>
              <a:gd name="connsiteY1" fmla="*/ 107917 h 1810414"/>
              <a:gd name="connsiteX2" fmla="*/ 3901550 w 6134255"/>
              <a:gd name="connsiteY2" fmla="*/ 1787911 h 1810414"/>
              <a:gd name="connsiteX3" fmla="*/ 6094343 w 6134255"/>
              <a:gd name="connsiteY3" fmla="*/ 1767885 h 1810414"/>
              <a:gd name="connsiteX4" fmla="*/ 6134255 w 6134255"/>
              <a:gd name="connsiteY4" fmla="*/ 1472 h 1810414"/>
              <a:gd name="connsiteX5" fmla="*/ 0 w 6134255"/>
              <a:gd name="connsiteY5" fmla="*/ 0 h 1810414"/>
              <a:gd name="connsiteX6" fmla="*/ 741 w 6134255"/>
              <a:gd name="connsiteY6" fmla="*/ 1810414 h 1810414"/>
              <a:gd name="connsiteX0" fmla="*/ 741 w 6134255"/>
              <a:gd name="connsiteY0" fmla="*/ 1810414 h 1874383"/>
              <a:gd name="connsiteX1" fmla="*/ 1317299 w 6134255"/>
              <a:gd name="connsiteY1" fmla="*/ 107917 h 1874383"/>
              <a:gd name="connsiteX2" fmla="*/ 3901550 w 6134255"/>
              <a:gd name="connsiteY2" fmla="*/ 1787911 h 1874383"/>
              <a:gd name="connsiteX3" fmla="*/ 6094343 w 6134255"/>
              <a:gd name="connsiteY3" fmla="*/ 1874383 h 1874383"/>
              <a:gd name="connsiteX4" fmla="*/ 6134255 w 6134255"/>
              <a:gd name="connsiteY4" fmla="*/ 1472 h 1874383"/>
              <a:gd name="connsiteX5" fmla="*/ 0 w 6134255"/>
              <a:gd name="connsiteY5" fmla="*/ 0 h 1874383"/>
              <a:gd name="connsiteX6" fmla="*/ 741 w 6134255"/>
              <a:gd name="connsiteY6" fmla="*/ 1810414 h 1874383"/>
              <a:gd name="connsiteX0" fmla="*/ 741 w 6134255"/>
              <a:gd name="connsiteY0" fmla="*/ 1810414 h 1874383"/>
              <a:gd name="connsiteX1" fmla="*/ 1317299 w 6134255"/>
              <a:gd name="connsiteY1" fmla="*/ 107917 h 1874383"/>
              <a:gd name="connsiteX2" fmla="*/ 3901550 w 6134255"/>
              <a:gd name="connsiteY2" fmla="*/ 1787911 h 1874383"/>
              <a:gd name="connsiteX3" fmla="*/ 6094343 w 6134255"/>
              <a:gd name="connsiteY3" fmla="*/ 1874383 h 1874383"/>
              <a:gd name="connsiteX4" fmla="*/ 6134255 w 6134255"/>
              <a:gd name="connsiteY4" fmla="*/ 1472 h 1874383"/>
              <a:gd name="connsiteX5" fmla="*/ 0 w 6134255"/>
              <a:gd name="connsiteY5" fmla="*/ 0 h 1874383"/>
              <a:gd name="connsiteX6" fmla="*/ 741 w 6134255"/>
              <a:gd name="connsiteY6" fmla="*/ 1810414 h 1874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4255" h="1874383">
                <a:moveTo>
                  <a:pt x="741" y="1810414"/>
                </a:moveTo>
                <a:cubicBezTo>
                  <a:pt x="1194450" y="1783860"/>
                  <a:pt x="667164" y="111667"/>
                  <a:pt x="1317299" y="107917"/>
                </a:cubicBezTo>
                <a:cubicBezTo>
                  <a:pt x="1967434" y="104167"/>
                  <a:pt x="2313912" y="1795243"/>
                  <a:pt x="3901550" y="1787911"/>
                </a:cubicBezTo>
                <a:lnTo>
                  <a:pt x="6094343" y="1874383"/>
                </a:lnTo>
                <a:lnTo>
                  <a:pt x="6134255" y="1472"/>
                </a:lnTo>
                <a:lnTo>
                  <a:pt x="0" y="0"/>
                </a:lnTo>
                <a:lnTo>
                  <a:pt x="741" y="1810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28,182 Visible Spectrum Stock Photos, Pictures &amp;amp; Royalty-Free Images -  iStock">
            <a:extLst>
              <a:ext uri="{FF2B5EF4-FFF2-40B4-BE49-F238E27FC236}">
                <a16:creationId xmlns:a16="http://schemas.microsoft.com/office/drawing/2014/main" id="{19D352AA-3B1F-D740-9776-5BACCB2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43722" r="12353" b="31572"/>
          <a:stretch/>
        </p:blipFill>
        <p:spPr bwMode="auto">
          <a:xfrm>
            <a:off x="2973845" y="2303854"/>
            <a:ext cx="1415800" cy="61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8E3F0009-28B5-0E48-8442-B0D92CDDBDEA}"/>
              </a:ext>
            </a:extLst>
          </p:cNvPr>
          <p:cNvSpPr/>
          <p:nvPr/>
        </p:nvSpPr>
        <p:spPr>
          <a:xfrm>
            <a:off x="2875311" y="2261741"/>
            <a:ext cx="1604775" cy="724435"/>
          </a:xfrm>
          <a:custGeom>
            <a:avLst/>
            <a:gdLst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70818"/>
              <a:gd name="connsiteX1" fmla="*/ 2377440 w 6133514"/>
              <a:gd name="connsiteY1" fmla="*/ 253218 h 1370818"/>
              <a:gd name="connsiteX2" fmla="*/ 3713871 w 6133514"/>
              <a:gd name="connsiteY2" fmla="*/ 1266092 h 1370818"/>
              <a:gd name="connsiteX3" fmla="*/ 4403188 w 6133514"/>
              <a:gd name="connsiteY3" fmla="*/ 239150 h 1370818"/>
              <a:gd name="connsiteX4" fmla="*/ 4853354 w 6133514"/>
              <a:gd name="connsiteY4" fmla="*/ 1308295 h 1370818"/>
              <a:gd name="connsiteX5" fmla="*/ 6133514 w 6133514"/>
              <a:gd name="connsiteY5" fmla="*/ 1308295 h 1370818"/>
              <a:gd name="connsiteX6" fmla="*/ 6133514 w 6133514"/>
              <a:gd name="connsiteY6" fmla="*/ 0 h 1370818"/>
              <a:gd name="connsiteX7" fmla="*/ 14068 w 6133514"/>
              <a:gd name="connsiteY7" fmla="*/ 70338 h 1370818"/>
              <a:gd name="connsiteX8" fmla="*/ 0 w 6133514"/>
              <a:gd name="connsiteY8" fmla="*/ 1280160 h 137081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68418"/>
              <a:gd name="connsiteX1" fmla="*/ 2377440 w 6133514"/>
              <a:gd name="connsiteY1" fmla="*/ 253218 h 1368418"/>
              <a:gd name="connsiteX2" fmla="*/ 3713871 w 6133514"/>
              <a:gd name="connsiteY2" fmla="*/ 1266092 h 1368418"/>
              <a:gd name="connsiteX3" fmla="*/ 4332849 w 6133514"/>
              <a:gd name="connsiteY3" fmla="*/ 496631 h 1368418"/>
              <a:gd name="connsiteX4" fmla="*/ 4853354 w 6133514"/>
              <a:gd name="connsiteY4" fmla="*/ 1308295 h 1368418"/>
              <a:gd name="connsiteX5" fmla="*/ 6133514 w 6133514"/>
              <a:gd name="connsiteY5" fmla="*/ 1308295 h 1368418"/>
              <a:gd name="connsiteX6" fmla="*/ 6133514 w 6133514"/>
              <a:gd name="connsiteY6" fmla="*/ 0 h 1368418"/>
              <a:gd name="connsiteX7" fmla="*/ 14068 w 6133514"/>
              <a:gd name="connsiteY7" fmla="*/ 70338 h 1368418"/>
              <a:gd name="connsiteX8" fmla="*/ 0 w 6133514"/>
              <a:gd name="connsiteY8" fmla="*/ 1280160 h 1368418"/>
              <a:gd name="connsiteX0" fmla="*/ 0 w 6133514"/>
              <a:gd name="connsiteY0" fmla="*/ 1280160 h 1425773"/>
              <a:gd name="connsiteX1" fmla="*/ 2377440 w 6133514"/>
              <a:gd name="connsiteY1" fmla="*/ 253218 h 1425773"/>
              <a:gd name="connsiteX2" fmla="*/ 3713871 w 6133514"/>
              <a:gd name="connsiteY2" fmla="*/ 1266092 h 1425773"/>
              <a:gd name="connsiteX3" fmla="*/ 4332849 w 6133514"/>
              <a:gd name="connsiteY3" fmla="*/ 496631 h 1425773"/>
              <a:gd name="connsiteX4" fmla="*/ 4853354 w 6133514"/>
              <a:gd name="connsiteY4" fmla="*/ 1308295 h 1425773"/>
              <a:gd name="connsiteX5" fmla="*/ 6119446 w 6133514"/>
              <a:gd name="connsiteY5" fmla="*/ 1420640 h 1425773"/>
              <a:gd name="connsiteX6" fmla="*/ 6133514 w 6133514"/>
              <a:gd name="connsiteY6" fmla="*/ 0 h 1425773"/>
              <a:gd name="connsiteX7" fmla="*/ 14068 w 6133514"/>
              <a:gd name="connsiteY7" fmla="*/ 70338 h 1425773"/>
              <a:gd name="connsiteX8" fmla="*/ 0 w 6133514"/>
              <a:gd name="connsiteY8" fmla="*/ 1280160 h 1425773"/>
              <a:gd name="connsiteX0" fmla="*/ 0 w 6133514"/>
              <a:gd name="connsiteY0" fmla="*/ 1280160 h 1425774"/>
              <a:gd name="connsiteX1" fmla="*/ 2377440 w 6133514"/>
              <a:gd name="connsiteY1" fmla="*/ 253218 h 1425774"/>
              <a:gd name="connsiteX2" fmla="*/ 3713871 w 6133514"/>
              <a:gd name="connsiteY2" fmla="*/ 1266092 h 1425774"/>
              <a:gd name="connsiteX3" fmla="*/ 4332849 w 6133514"/>
              <a:gd name="connsiteY3" fmla="*/ 496631 h 1425774"/>
              <a:gd name="connsiteX4" fmla="*/ 4853354 w 6133514"/>
              <a:gd name="connsiteY4" fmla="*/ 1308295 h 1425774"/>
              <a:gd name="connsiteX5" fmla="*/ 6119446 w 6133514"/>
              <a:gd name="connsiteY5" fmla="*/ 1420640 h 1425774"/>
              <a:gd name="connsiteX6" fmla="*/ 6133514 w 6133514"/>
              <a:gd name="connsiteY6" fmla="*/ 0 h 1425774"/>
              <a:gd name="connsiteX7" fmla="*/ 14068 w 6133514"/>
              <a:gd name="connsiteY7" fmla="*/ 70338 h 1425774"/>
              <a:gd name="connsiteX8" fmla="*/ 0 w 6133514"/>
              <a:gd name="connsiteY8" fmla="*/ 1280160 h 1425774"/>
              <a:gd name="connsiteX0" fmla="*/ 0 w 6133514"/>
              <a:gd name="connsiteY0" fmla="*/ 1280160 h 1420639"/>
              <a:gd name="connsiteX1" fmla="*/ 2377440 w 6133514"/>
              <a:gd name="connsiteY1" fmla="*/ 253218 h 1420639"/>
              <a:gd name="connsiteX2" fmla="*/ 3713871 w 6133514"/>
              <a:gd name="connsiteY2" fmla="*/ 1266092 h 1420639"/>
              <a:gd name="connsiteX3" fmla="*/ 4332851 w 6133514"/>
              <a:gd name="connsiteY3" fmla="*/ 1109617 h 1420639"/>
              <a:gd name="connsiteX4" fmla="*/ 4853354 w 6133514"/>
              <a:gd name="connsiteY4" fmla="*/ 1308295 h 1420639"/>
              <a:gd name="connsiteX5" fmla="*/ 6119446 w 6133514"/>
              <a:gd name="connsiteY5" fmla="*/ 1420640 h 1420639"/>
              <a:gd name="connsiteX6" fmla="*/ 6133514 w 6133514"/>
              <a:gd name="connsiteY6" fmla="*/ 0 h 1420639"/>
              <a:gd name="connsiteX7" fmla="*/ 14068 w 6133514"/>
              <a:gd name="connsiteY7" fmla="*/ 70338 h 1420639"/>
              <a:gd name="connsiteX8" fmla="*/ 0 w 6133514"/>
              <a:gd name="connsiteY8" fmla="*/ 1280160 h 1420639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3713871 w 6133514"/>
              <a:gd name="connsiteY2" fmla="*/ 1266092 h 1808942"/>
              <a:gd name="connsiteX3" fmla="*/ 4332851 w 6133514"/>
              <a:gd name="connsiteY3" fmla="*/ 1109617 h 1808942"/>
              <a:gd name="connsiteX4" fmla="*/ 4853354 w 6133514"/>
              <a:gd name="connsiteY4" fmla="*/ 1308295 h 1808942"/>
              <a:gd name="connsiteX5" fmla="*/ 6119446 w 6133514"/>
              <a:gd name="connsiteY5" fmla="*/ 1420640 h 1808942"/>
              <a:gd name="connsiteX6" fmla="*/ 6133514 w 6133514"/>
              <a:gd name="connsiteY6" fmla="*/ 0 h 1808942"/>
              <a:gd name="connsiteX7" fmla="*/ 14068 w 6133514"/>
              <a:gd name="connsiteY7" fmla="*/ 70338 h 1808942"/>
              <a:gd name="connsiteX8" fmla="*/ 0 w 6133514"/>
              <a:gd name="connsiteY8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332851 w 6133514"/>
              <a:gd name="connsiteY2" fmla="*/ 1109617 h 1808942"/>
              <a:gd name="connsiteX3" fmla="*/ 4853354 w 6133514"/>
              <a:gd name="connsiteY3" fmla="*/ 1308295 h 1808942"/>
              <a:gd name="connsiteX4" fmla="*/ 6119446 w 6133514"/>
              <a:gd name="connsiteY4" fmla="*/ 1420640 h 1808942"/>
              <a:gd name="connsiteX5" fmla="*/ 6133514 w 6133514"/>
              <a:gd name="connsiteY5" fmla="*/ 0 h 1808942"/>
              <a:gd name="connsiteX6" fmla="*/ 14068 w 6133514"/>
              <a:gd name="connsiteY6" fmla="*/ 70338 h 1808942"/>
              <a:gd name="connsiteX7" fmla="*/ 0 w 6133514"/>
              <a:gd name="connsiteY7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853354 w 6133514"/>
              <a:gd name="connsiteY2" fmla="*/ 1308295 h 1808942"/>
              <a:gd name="connsiteX3" fmla="*/ 6119446 w 6133514"/>
              <a:gd name="connsiteY3" fmla="*/ 1420640 h 1808942"/>
              <a:gd name="connsiteX4" fmla="*/ 6133514 w 6133514"/>
              <a:gd name="connsiteY4" fmla="*/ 0 h 1808942"/>
              <a:gd name="connsiteX5" fmla="*/ 14068 w 6133514"/>
              <a:gd name="connsiteY5" fmla="*/ 70338 h 1808942"/>
              <a:gd name="connsiteX6" fmla="*/ 0 w 6133514"/>
              <a:gd name="connsiteY6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6119446 w 6133514"/>
              <a:gd name="connsiteY2" fmla="*/ 1420640 h 1808942"/>
              <a:gd name="connsiteX3" fmla="*/ 6133514 w 6133514"/>
              <a:gd name="connsiteY3" fmla="*/ 0 h 1808942"/>
              <a:gd name="connsiteX4" fmla="*/ 14068 w 6133514"/>
              <a:gd name="connsiteY4" fmla="*/ 70338 h 1808942"/>
              <a:gd name="connsiteX5" fmla="*/ 0 w 6133514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747701 w 6134258"/>
              <a:gd name="connsiteY1" fmla="*/ 116126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741 w 6134999"/>
              <a:gd name="connsiteY0" fmla="*/ 1810414 h 1810414"/>
              <a:gd name="connsiteX1" fmla="*/ 2748442 w 6134999"/>
              <a:gd name="connsiteY1" fmla="*/ 117598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2748442 w 6134999"/>
              <a:gd name="connsiteY1" fmla="*/ 117598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3312224 w 6134999"/>
              <a:gd name="connsiteY1" fmla="*/ 127280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4999" h="1810414">
                <a:moveTo>
                  <a:pt x="741" y="1810414"/>
                </a:moveTo>
                <a:cubicBezTo>
                  <a:pt x="3254430" y="1783860"/>
                  <a:pt x="2289848" y="127803"/>
                  <a:pt x="3312224" y="127280"/>
                </a:cubicBezTo>
                <a:cubicBezTo>
                  <a:pt x="4334600" y="126757"/>
                  <a:pt x="3746543" y="1797252"/>
                  <a:pt x="6134999" y="1807274"/>
                </a:cubicBezTo>
                <a:lnTo>
                  <a:pt x="6134255" y="1472"/>
                </a:lnTo>
                <a:lnTo>
                  <a:pt x="0" y="0"/>
                </a:lnTo>
                <a:lnTo>
                  <a:pt x="741" y="1810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28,182 Visible Spectrum Stock Photos, Pictures &amp;amp; Royalty-Free Images -  iStock">
            <a:extLst>
              <a:ext uri="{FF2B5EF4-FFF2-40B4-BE49-F238E27FC236}">
                <a16:creationId xmlns:a16="http://schemas.microsoft.com/office/drawing/2014/main" id="{20E210B7-D6C5-AE47-9505-F4234F46E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t="43722" r="12353" b="31572"/>
          <a:stretch/>
        </p:blipFill>
        <p:spPr bwMode="auto">
          <a:xfrm>
            <a:off x="5187437" y="2307276"/>
            <a:ext cx="1415800" cy="61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B1201CD2-8DB6-0C4D-8F95-781EFD4E446A}"/>
              </a:ext>
            </a:extLst>
          </p:cNvPr>
          <p:cNvSpPr/>
          <p:nvPr/>
        </p:nvSpPr>
        <p:spPr>
          <a:xfrm>
            <a:off x="5088903" y="2265163"/>
            <a:ext cx="1604775" cy="724435"/>
          </a:xfrm>
          <a:custGeom>
            <a:avLst/>
            <a:gdLst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08295"/>
              <a:gd name="connsiteX1" fmla="*/ 2377440 w 6133514"/>
              <a:gd name="connsiteY1" fmla="*/ 253218 h 1308295"/>
              <a:gd name="connsiteX2" fmla="*/ 3713871 w 6133514"/>
              <a:gd name="connsiteY2" fmla="*/ 1266092 h 1308295"/>
              <a:gd name="connsiteX3" fmla="*/ 4403188 w 6133514"/>
              <a:gd name="connsiteY3" fmla="*/ 239150 h 1308295"/>
              <a:gd name="connsiteX4" fmla="*/ 4853354 w 6133514"/>
              <a:gd name="connsiteY4" fmla="*/ 1308295 h 1308295"/>
              <a:gd name="connsiteX5" fmla="*/ 6133514 w 6133514"/>
              <a:gd name="connsiteY5" fmla="*/ 1308295 h 1308295"/>
              <a:gd name="connsiteX6" fmla="*/ 6133514 w 6133514"/>
              <a:gd name="connsiteY6" fmla="*/ 0 h 1308295"/>
              <a:gd name="connsiteX7" fmla="*/ 14068 w 6133514"/>
              <a:gd name="connsiteY7" fmla="*/ 70338 h 1308295"/>
              <a:gd name="connsiteX8" fmla="*/ 0 w 6133514"/>
              <a:gd name="connsiteY8" fmla="*/ 1280160 h 1308295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21439"/>
              <a:gd name="connsiteX1" fmla="*/ 2377440 w 6133514"/>
              <a:gd name="connsiteY1" fmla="*/ 253218 h 1321439"/>
              <a:gd name="connsiteX2" fmla="*/ 3713871 w 6133514"/>
              <a:gd name="connsiteY2" fmla="*/ 1266092 h 1321439"/>
              <a:gd name="connsiteX3" fmla="*/ 4403188 w 6133514"/>
              <a:gd name="connsiteY3" fmla="*/ 239150 h 1321439"/>
              <a:gd name="connsiteX4" fmla="*/ 4853354 w 6133514"/>
              <a:gd name="connsiteY4" fmla="*/ 1308295 h 1321439"/>
              <a:gd name="connsiteX5" fmla="*/ 6133514 w 6133514"/>
              <a:gd name="connsiteY5" fmla="*/ 1308295 h 1321439"/>
              <a:gd name="connsiteX6" fmla="*/ 6133514 w 6133514"/>
              <a:gd name="connsiteY6" fmla="*/ 0 h 1321439"/>
              <a:gd name="connsiteX7" fmla="*/ 14068 w 6133514"/>
              <a:gd name="connsiteY7" fmla="*/ 70338 h 1321439"/>
              <a:gd name="connsiteX8" fmla="*/ 0 w 6133514"/>
              <a:gd name="connsiteY8" fmla="*/ 1280160 h 1321439"/>
              <a:gd name="connsiteX0" fmla="*/ 0 w 6133514"/>
              <a:gd name="connsiteY0" fmla="*/ 1280160 h 1370818"/>
              <a:gd name="connsiteX1" fmla="*/ 2377440 w 6133514"/>
              <a:gd name="connsiteY1" fmla="*/ 253218 h 1370818"/>
              <a:gd name="connsiteX2" fmla="*/ 3713871 w 6133514"/>
              <a:gd name="connsiteY2" fmla="*/ 1266092 h 1370818"/>
              <a:gd name="connsiteX3" fmla="*/ 4403188 w 6133514"/>
              <a:gd name="connsiteY3" fmla="*/ 239150 h 1370818"/>
              <a:gd name="connsiteX4" fmla="*/ 4853354 w 6133514"/>
              <a:gd name="connsiteY4" fmla="*/ 1308295 h 1370818"/>
              <a:gd name="connsiteX5" fmla="*/ 6133514 w 6133514"/>
              <a:gd name="connsiteY5" fmla="*/ 1308295 h 1370818"/>
              <a:gd name="connsiteX6" fmla="*/ 6133514 w 6133514"/>
              <a:gd name="connsiteY6" fmla="*/ 0 h 1370818"/>
              <a:gd name="connsiteX7" fmla="*/ 14068 w 6133514"/>
              <a:gd name="connsiteY7" fmla="*/ 70338 h 1370818"/>
              <a:gd name="connsiteX8" fmla="*/ 0 w 6133514"/>
              <a:gd name="connsiteY8" fmla="*/ 1280160 h 137081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86448"/>
              <a:gd name="connsiteX1" fmla="*/ 2377440 w 6133514"/>
              <a:gd name="connsiteY1" fmla="*/ 253218 h 1386448"/>
              <a:gd name="connsiteX2" fmla="*/ 3713871 w 6133514"/>
              <a:gd name="connsiteY2" fmla="*/ 1266092 h 1386448"/>
              <a:gd name="connsiteX3" fmla="*/ 4248443 w 6133514"/>
              <a:gd name="connsiteY3" fmla="*/ 253218 h 1386448"/>
              <a:gd name="connsiteX4" fmla="*/ 4853354 w 6133514"/>
              <a:gd name="connsiteY4" fmla="*/ 1308295 h 1386448"/>
              <a:gd name="connsiteX5" fmla="*/ 6133514 w 6133514"/>
              <a:gd name="connsiteY5" fmla="*/ 1308295 h 1386448"/>
              <a:gd name="connsiteX6" fmla="*/ 6133514 w 6133514"/>
              <a:gd name="connsiteY6" fmla="*/ 0 h 1386448"/>
              <a:gd name="connsiteX7" fmla="*/ 14068 w 6133514"/>
              <a:gd name="connsiteY7" fmla="*/ 70338 h 1386448"/>
              <a:gd name="connsiteX8" fmla="*/ 0 w 6133514"/>
              <a:gd name="connsiteY8" fmla="*/ 1280160 h 1386448"/>
              <a:gd name="connsiteX0" fmla="*/ 0 w 6133514"/>
              <a:gd name="connsiteY0" fmla="*/ 1280160 h 1368418"/>
              <a:gd name="connsiteX1" fmla="*/ 2377440 w 6133514"/>
              <a:gd name="connsiteY1" fmla="*/ 253218 h 1368418"/>
              <a:gd name="connsiteX2" fmla="*/ 3713871 w 6133514"/>
              <a:gd name="connsiteY2" fmla="*/ 1266092 h 1368418"/>
              <a:gd name="connsiteX3" fmla="*/ 4332849 w 6133514"/>
              <a:gd name="connsiteY3" fmla="*/ 496631 h 1368418"/>
              <a:gd name="connsiteX4" fmla="*/ 4853354 w 6133514"/>
              <a:gd name="connsiteY4" fmla="*/ 1308295 h 1368418"/>
              <a:gd name="connsiteX5" fmla="*/ 6133514 w 6133514"/>
              <a:gd name="connsiteY5" fmla="*/ 1308295 h 1368418"/>
              <a:gd name="connsiteX6" fmla="*/ 6133514 w 6133514"/>
              <a:gd name="connsiteY6" fmla="*/ 0 h 1368418"/>
              <a:gd name="connsiteX7" fmla="*/ 14068 w 6133514"/>
              <a:gd name="connsiteY7" fmla="*/ 70338 h 1368418"/>
              <a:gd name="connsiteX8" fmla="*/ 0 w 6133514"/>
              <a:gd name="connsiteY8" fmla="*/ 1280160 h 1368418"/>
              <a:gd name="connsiteX0" fmla="*/ 0 w 6133514"/>
              <a:gd name="connsiteY0" fmla="*/ 1280160 h 1425773"/>
              <a:gd name="connsiteX1" fmla="*/ 2377440 w 6133514"/>
              <a:gd name="connsiteY1" fmla="*/ 253218 h 1425773"/>
              <a:gd name="connsiteX2" fmla="*/ 3713871 w 6133514"/>
              <a:gd name="connsiteY2" fmla="*/ 1266092 h 1425773"/>
              <a:gd name="connsiteX3" fmla="*/ 4332849 w 6133514"/>
              <a:gd name="connsiteY3" fmla="*/ 496631 h 1425773"/>
              <a:gd name="connsiteX4" fmla="*/ 4853354 w 6133514"/>
              <a:gd name="connsiteY4" fmla="*/ 1308295 h 1425773"/>
              <a:gd name="connsiteX5" fmla="*/ 6119446 w 6133514"/>
              <a:gd name="connsiteY5" fmla="*/ 1420640 h 1425773"/>
              <a:gd name="connsiteX6" fmla="*/ 6133514 w 6133514"/>
              <a:gd name="connsiteY6" fmla="*/ 0 h 1425773"/>
              <a:gd name="connsiteX7" fmla="*/ 14068 w 6133514"/>
              <a:gd name="connsiteY7" fmla="*/ 70338 h 1425773"/>
              <a:gd name="connsiteX8" fmla="*/ 0 w 6133514"/>
              <a:gd name="connsiteY8" fmla="*/ 1280160 h 1425773"/>
              <a:gd name="connsiteX0" fmla="*/ 0 w 6133514"/>
              <a:gd name="connsiteY0" fmla="*/ 1280160 h 1425774"/>
              <a:gd name="connsiteX1" fmla="*/ 2377440 w 6133514"/>
              <a:gd name="connsiteY1" fmla="*/ 253218 h 1425774"/>
              <a:gd name="connsiteX2" fmla="*/ 3713871 w 6133514"/>
              <a:gd name="connsiteY2" fmla="*/ 1266092 h 1425774"/>
              <a:gd name="connsiteX3" fmla="*/ 4332849 w 6133514"/>
              <a:gd name="connsiteY3" fmla="*/ 496631 h 1425774"/>
              <a:gd name="connsiteX4" fmla="*/ 4853354 w 6133514"/>
              <a:gd name="connsiteY4" fmla="*/ 1308295 h 1425774"/>
              <a:gd name="connsiteX5" fmla="*/ 6119446 w 6133514"/>
              <a:gd name="connsiteY5" fmla="*/ 1420640 h 1425774"/>
              <a:gd name="connsiteX6" fmla="*/ 6133514 w 6133514"/>
              <a:gd name="connsiteY6" fmla="*/ 0 h 1425774"/>
              <a:gd name="connsiteX7" fmla="*/ 14068 w 6133514"/>
              <a:gd name="connsiteY7" fmla="*/ 70338 h 1425774"/>
              <a:gd name="connsiteX8" fmla="*/ 0 w 6133514"/>
              <a:gd name="connsiteY8" fmla="*/ 1280160 h 1425774"/>
              <a:gd name="connsiteX0" fmla="*/ 0 w 6133514"/>
              <a:gd name="connsiteY0" fmla="*/ 1280160 h 1420639"/>
              <a:gd name="connsiteX1" fmla="*/ 2377440 w 6133514"/>
              <a:gd name="connsiteY1" fmla="*/ 253218 h 1420639"/>
              <a:gd name="connsiteX2" fmla="*/ 3713871 w 6133514"/>
              <a:gd name="connsiteY2" fmla="*/ 1266092 h 1420639"/>
              <a:gd name="connsiteX3" fmla="*/ 4332851 w 6133514"/>
              <a:gd name="connsiteY3" fmla="*/ 1109617 h 1420639"/>
              <a:gd name="connsiteX4" fmla="*/ 4853354 w 6133514"/>
              <a:gd name="connsiteY4" fmla="*/ 1308295 h 1420639"/>
              <a:gd name="connsiteX5" fmla="*/ 6119446 w 6133514"/>
              <a:gd name="connsiteY5" fmla="*/ 1420640 h 1420639"/>
              <a:gd name="connsiteX6" fmla="*/ 6133514 w 6133514"/>
              <a:gd name="connsiteY6" fmla="*/ 0 h 1420639"/>
              <a:gd name="connsiteX7" fmla="*/ 14068 w 6133514"/>
              <a:gd name="connsiteY7" fmla="*/ 70338 h 1420639"/>
              <a:gd name="connsiteX8" fmla="*/ 0 w 6133514"/>
              <a:gd name="connsiteY8" fmla="*/ 1280160 h 1420639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3713871 w 6133514"/>
              <a:gd name="connsiteY2" fmla="*/ 1266092 h 1808942"/>
              <a:gd name="connsiteX3" fmla="*/ 4332851 w 6133514"/>
              <a:gd name="connsiteY3" fmla="*/ 1109617 h 1808942"/>
              <a:gd name="connsiteX4" fmla="*/ 4853354 w 6133514"/>
              <a:gd name="connsiteY4" fmla="*/ 1308295 h 1808942"/>
              <a:gd name="connsiteX5" fmla="*/ 6119446 w 6133514"/>
              <a:gd name="connsiteY5" fmla="*/ 1420640 h 1808942"/>
              <a:gd name="connsiteX6" fmla="*/ 6133514 w 6133514"/>
              <a:gd name="connsiteY6" fmla="*/ 0 h 1808942"/>
              <a:gd name="connsiteX7" fmla="*/ 14068 w 6133514"/>
              <a:gd name="connsiteY7" fmla="*/ 70338 h 1808942"/>
              <a:gd name="connsiteX8" fmla="*/ 0 w 6133514"/>
              <a:gd name="connsiteY8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332851 w 6133514"/>
              <a:gd name="connsiteY2" fmla="*/ 1109617 h 1808942"/>
              <a:gd name="connsiteX3" fmla="*/ 4853354 w 6133514"/>
              <a:gd name="connsiteY3" fmla="*/ 1308295 h 1808942"/>
              <a:gd name="connsiteX4" fmla="*/ 6119446 w 6133514"/>
              <a:gd name="connsiteY4" fmla="*/ 1420640 h 1808942"/>
              <a:gd name="connsiteX5" fmla="*/ 6133514 w 6133514"/>
              <a:gd name="connsiteY5" fmla="*/ 0 h 1808942"/>
              <a:gd name="connsiteX6" fmla="*/ 14068 w 6133514"/>
              <a:gd name="connsiteY6" fmla="*/ 70338 h 1808942"/>
              <a:gd name="connsiteX7" fmla="*/ 0 w 6133514"/>
              <a:gd name="connsiteY7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4853354 w 6133514"/>
              <a:gd name="connsiteY2" fmla="*/ 1308295 h 1808942"/>
              <a:gd name="connsiteX3" fmla="*/ 6119446 w 6133514"/>
              <a:gd name="connsiteY3" fmla="*/ 1420640 h 1808942"/>
              <a:gd name="connsiteX4" fmla="*/ 6133514 w 6133514"/>
              <a:gd name="connsiteY4" fmla="*/ 0 h 1808942"/>
              <a:gd name="connsiteX5" fmla="*/ 14068 w 6133514"/>
              <a:gd name="connsiteY5" fmla="*/ 70338 h 1808942"/>
              <a:gd name="connsiteX6" fmla="*/ 0 w 6133514"/>
              <a:gd name="connsiteY6" fmla="*/ 1808942 h 1808942"/>
              <a:gd name="connsiteX0" fmla="*/ 0 w 6133514"/>
              <a:gd name="connsiteY0" fmla="*/ 1808942 h 1808942"/>
              <a:gd name="connsiteX1" fmla="*/ 2377440 w 6133514"/>
              <a:gd name="connsiteY1" fmla="*/ 253218 h 1808942"/>
              <a:gd name="connsiteX2" fmla="*/ 6119446 w 6133514"/>
              <a:gd name="connsiteY2" fmla="*/ 1420640 h 1808942"/>
              <a:gd name="connsiteX3" fmla="*/ 6133514 w 6133514"/>
              <a:gd name="connsiteY3" fmla="*/ 0 h 1808942"/>
              <a:gd name="connsiteX4" fmla="*/ 14068 w 6133514"/>
              <a:gd name="connsiteY4" fmla="*/ 70338 h 1808942"/>
              <a:gd name="connsiteX5" fmla="*/ 0 w 6133514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377440 w 6134258"/>
              <a:gd name="connsiteY1" fmla="*/ 253218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0 w 6134258"/>
              <a:gd name="connsiteY0" fmla="*/ 1808942 h 1808942"/>
              <a:gd name="connsiteX1" fmla="*/ 2747701 w 6134258"/>
              <a:gd name="connsiteY1" fmla="*/ 116126 h 1808942"/>
              <a:gd name="connsiteX2" fmla="*/ 6134258 w 6134258"/>
              <a:gd name="connsiteY2" fmla="*/ 1805802 h 1808942"/>
              <a:gd name="connsiteX3" fmla="*/ 6133514 w 6134258"/>
              <a:gd name="connsiteY3" fmla="*/ 0 h 1808942"/>
              <a:gd name="connsiteX4" fmla="*/ 14068 w 6134258"/>
              <a:gd name="connsiteY4" fmla="*/ 70338 h 1808942"/>
              <a:gd name="connsiteX5" fmla="*/ 0 w 6134258"/>
              <a:gd name="connsiteY5" fmla="*/ 1808942 h 1808942"/>
              <a:gd name="connsiteX0" fmla="*/ 741 w 6134999"/>
              <a:gd name="connsiteY0" fmla="*/ 1810414 h 1810414"/>
              <a:gd name="connsiteX1" fmla="*/ 2748442 w 6134999"/>
              <a:gd name="connsiteY1" fmla="*/ 117598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49480 w 6134999"/>
              <a:gd name="connsiteY1" fmla="*/ 98236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49480 w 6134999"/>
              <a:gd name="connsiteY1" fmla="*/ 98236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49480 w 6134999"/>
              <a:gd name="connsiteY1" fmla="*/ 98236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27797 w 6134999"/>
              <a:gd name="connsiteY1" fmla="*/ 185370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27797 w 6134999"/>
              <a:gd name="connsiteY1" fmla="*/ 185370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  <a:gd name="connsiteX0" fmla="*/ 741 w 6134999"/>
              <a:gd name="connsiteY0" fmla="*/ 1810414 h 1810414"/>
              <a:gd name="connsiteX1" fmla="*/ 4027797 w 6134999"/>
              <a:gd name="connsiteY1" fmla="*/ 185370 h 1810414"/>
              <a:gd name="connsiteX2" fmla="*/ 6134999 w 6134999"/>
              <a:gd name="connsiteY2" fmla="*/ 1807274 h 1810414"/>
              <a:gd name="connsiteX3" fmla="*/ 6134255 w 6134999"/>
              <a:gd name="connsiteY3" fmla="*/ 1472 h 1810414"/>
              <a:gd name="connsiteX4" fmla="*/ 0 w 6134999"/>
              <a:gd name="connsiteY4" fmla="*/ 0 h 1810414"/>
              <a:gd name="connsiteX5" fmla="*/ 741 w 6134999"/>
              <a:gd name="connsiteY5" fmla="*/ 1810414 h 181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4999" h="1810414">
                <a:moveTo>
                  <a:pt x="741" y="1810414"/>
                </a:moveTo>
                <a:cubicBezTo>
                  <a:pt x="3991685" y="1783861"/>
                  <a:pt x="3070472" y="476340"/>
                  <a:pt x="4027797" y="185370"/>
                </a:cubicBezTo>
                <a:cubicBezTo>
                  <a:pt x="4985122" y="-105600"/>
                  <a:pt x="4657271" y="1806934"/>
                  <a:pt x="6134999" y="1807274"/>
                </a:cubicBezTo>
                <a:lnTo>
                  <a:pt x="6134255" y="1472"/>
                </a:lnTo>
                <a:lnTo>
                  <a:pt x="0" y="0"/>
                </a:lnTo>
                <a:lnTo>
                  <a:pt x="741" y="1810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FE98B1-E9F6-7E43-9641-33E724539AB1}"/>
              </a:ext>
            </a:extLst>
          </p:cNvPr>
          <p:cNvGrpSpPr/>
          <p:nvPr/>
        </p:nvGrpSpPr>
        <p:grpSpPr>
          <a:xfrm>
            <a:off x="3067977" y="3326785"/>
            <a:ext cx="1266598" cy="769836"/>
            <a:chOff x="1491177" y="3211020"/>
            <a:chExt cx="6133514" cy="1349948"/>
          </a:xfrm>
        </p:grpSpPr>
        <p:pic>
          <p:nvPicPr>
            <p:cNvPr id="23" name="Picture 2" descr="28,182 Visible Spectrum Stock Photos, Pictures &amp;amp; Royalty-Free Images -  iStock">
              <a:extLst>
                <a:ext uri="{FF2B5EF4-FFF2-40B4-BE49-F238E27FC236}">
                  <a16:creationId xmlns:a16="http://schemas.microsoft.com/office/drawing/2014/main" id="{72A705FB-CB21-3144-AFCC-1D954FE4FB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5" t="43722" r="12353" b="31572"/>
            <a:stretch/>
          </p:blipFill>
          <p:spPr bwMode="auto">
            <a:xfrm>
              <a:off x="1595094" y="3280807"/>
              <a:ext cx="5953812" cy="128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14BE256-5CD0-AC46-B07D-F10AF3CDE6FB}"/>
                </a:ext>
              </a:extLst>
            </p:cNvPr>
            <p:cNvSpPr/>
            <p:nvPr/>
          </p:nvSpPr>
          <p:spPr>
            <a:xfrm>
              <a:off x="1491177" y="3211020"/>
              <a:ext cx="6133514" cy="1245970"/>
            </a:xfrm>
            <a:custGeom>
              <a:avLst/>
              <a:gdLst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70818"/>
                <a:gd name="connsiteX1" fmla="*/ 2377440 w 6133514"/>
                <a:gd name="connsiteY1" fmla="*/ 253218 h 1370818"/>
                <a:gd name="connsiteX2" fmla="*/ 3713871 w 6133514"/>
                <a:gd name="connsiteY2" fmla="*/ 1266092 h 1370818"/>
                <a:gd name="connsiteX3" fmla="*/ 4403188 w 6133514"/>
                <a:gd name="connsiteY3" fmla="*/ 239150 h 1370818"/>
                <a:gd name="connsiteX4" fmla="*/ 4853354 w 6133514"/>
                <a:gd name="connsiteY4" fmla="*/ 1308295 h 1370818"/>
                <a:gd name="connsiteX5" fmla="*/ 6133514 w 6133514"/>
                <a:gd name="connsiteY5" fmla="*/ 1308295 h 1370818"/>
                <a:gd name="connsiteX6" fmla="*/ 6133514 w 6133514"/>
                <a:gd name="connsiteY6" fmla="*/ 0 h 1370818"/>
                <a:gd name="connsiteX7" fmla="*/ 14068 w 6133514"/>
                <a:gd name="connsiteY7" fmla="*/ 70338 h 1370818"/>
                <a:gd name="connsiteX8" fmla="*/ 0 w 6133514"/>
                <a:gd name="connsiteY8" fmla="*/ 1280160 h 137081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68418"/>
                <a:gd name="connsiteX1" fmla="*/ 2377440 w 6133514"/>
                <a:gd name="connsiteY1" fmla="*/ 253218 h 1368418"/>
                <a:gd name="connsiteX2" fmla="*/ 3713871 w 6133514"/>
                <a:gd name="connsiteY2" fmla="*/ 1266092 h 1368418"/>
                <a:gd name="connsiteX3" fmla="*/ 4332849 w 6133514"/>
                <a:gd name="connsiteY3" fmla="*/ 496631 h 1368418"/>
                <a:gd name="connsiteX4" fmla="*/ 4853354 w 6133514"/>
                <a:gd name="connsiteY4" fmla="*/ 1308295 h 1368418"/>
                <a:gd name="connsiteX5" fmla="*/ 6133514 w 6133514"/>
                <a:gd name="connsiteY5" fmla="*/ 1308295 h 1368418"/>
                <a:gd name="connsiteX6" fmla="*/ 6133514 w 6133514"/>
                <a:gd name="connsiteY6" fmla="*/ 0 h 1368418"/>
                <a:gd name="connsiteX7" fmla="*/ 14068 w 6133514"/>
                <a:gd name="connsiteY7" fmla="*/ 70338 h 1368418"/>
                <a:gd name="connsiteX8" fmla="*/ 0 w 6133514"/>
                <a:gd name="connsiteY8" fmla="*/ 1280160 h 1368418"/>
                <a:gd name="connsiteX0" fmla="*/ 0 w 6133514"/>
                <a:gd name="connsiteY0" fmla="*/ 1280160 h 1425773"/>
                <a:gd name="connsiteX1" fmla="*/ 2377440 w 6133514"/>
                <a:gd name="connsiteY1" fmla="*/ 253218 h 1425773"/>
                <a:gd name="connsiteX2" fmla="*/ 3713871 w 6133514"/>
                <a:gd name="connsiteY2" fmla="*/ 1266092 h 1425773"/>
                <a:gd name="connsiteX3" fmla="*/ 4332849 w 6133514"/>
                <a:gd name="connsiteY3" fmla="*/ 496631 h 1425773"/>
                <a:gd name="connsiteX4" fmla="*/ 4853354 w 6133514"/>
                <a:gd name="connsiteY4" fmla="*/ 1308295 h 1425773"/>
                <a:gd name="connsiteX5" fmla="*/ 6119446 w 6133514"/>
                <a:gd name="connsiteY5" fmla="*/ 1420640 h 1425773"/>
                <a:gd name="connsiteX6" fmla="*/ 6133514 w 6133514"/>
                <a:gd name="connsiteY6" fmla="*/ 0 h 1425773"/>
                <a:gd name="connsiteX7" fmla="*/ 14068 w 6133514"/>
                <a:gd name="connsiteY7" fmla="*/ 70338 h 1425773"/>
                <a:gd name="connsiteX8" fmla="*/ 0 w 6133514"/>
                <a:gd name="connsiteY8" fmla="*/ 1280160 h 1425773"/>
                <a:gd name="connsiteX0" fmla="*/ 0 w 6133514"/>
                <a:gd name="connsiteY0" fmla="*/ 1280160 h 1425774"/>
                <a:gd name="connsiteX1" fmla="*/ 2377440 w 6133514"/>
                <a:gd name="connsiteY1" fmla="*/ 253218 h 1425774"/>
                <a:gd name="connsiteX2" fmla="*/ 3713871 w 6133514"/>
                <a:gd name="connsiteY2" fmla="*/ 1266092 h 1425774"/>
                <a:gd name="connsiteX3" fmla="*/ 4332849 w 6133514"/>
                <a:gd name="connsiteY3" fmla="*/ 496631 h 1425774"/>
                <a:gd name="connsiteX4" fmla="*/ 4853354 w 6133514"/>
                <a:gd name="connsiteY4" fmla="*/ 1308295 h 1425774"/>
                <a:gd name="connsiteX5" fmla="*/ 6119446 w 6133514"/>
                <a:gd name="connsiteY5" fmla="*/ 1420640 h 1425774"/>
                <a:gd name="connsiteX6" fmla="*/ 6133514 w 6133514"/>
                <a:gd name="connsiteY6" fmla="*/ 0 h 1425774"/>
                <a:gd name="connsiteX7" fmla="*/ 14068 w 6133514"/>
                <a:gd name="connsiteY7" fmla="*/ 70338 h 1425774"/>
                <a:gd name="connsiteX8" fmla="*/ 0 w 6133514"/>
                <a:gd name="connsiteY8" fmla="*/ 1280160 h 1425774"/>
                <a:gd name="connsiteX0" fmla="*/ 0 w 6133514"/>
                <a:gd name="connsiteY0" fmla="*/ 1658386 h 1658386"/>
                <a:gd name="connsiteX1" fmla="*/ 2377440 w 6133514"/>
                <a:gd name="connsiteY1" fmla="*/ 253218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57451 w 6133514"/>
                <a:gd name="connsiteY3" fmla="*/ 101832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3514" h="1658386">
                  <a:moveTo>
                    <a:pt x="0" y="1658386"/>
                  </a:moveTo>
                  <a:cubicBezTo>
                    <a:pt x="815926" y="1651417"/>
                    <a:pt x="774463" y="292516"/>
                    <a:pt x="1614842" y="279302"/>
                  </a:cubicBezTo>
                  <a:cubicBezTo>
                    <a:pt x="2455221" y="266088"/>
                    <a:pt x="3256770" y="1142922"/>
                    <a:pt x="3713871" y="1266092"/>
                  </a:cubicBezTo>
                  <a:cubicBezTo>
                    <a:pt x="4170972" y="1389262"/>
                    <a:pt x="4167537" y="1011287"/>
                    <a:pt x="4357451" y="1018321"/>
                  </a:cubicBezTo>
                  <a:cubicBezTo>
                    <a:pt x="4547365" y="1025355"/>
                    <a:pt x="4559688" y="1241242"/>
                    <a:pt x="4853354" y="1308295"/>
                  </a:cubicBezTo>
                  <a:cubicBezTo>
                    <a:pt x="5147020" y="1375348"/>
                    <a:pt x="5692726" y="1420640"/>
                    <a:pt x="6119446" y="1420640"/>
                  </a:cubicBezTo>
                  <a:lnTo>
                    <a:pt x="6133514" y="0"/>
                  </a:lnTo>
                  <a:lnTo>
                    <a:pt x="14068" y="70338"/>
                  </a:lnTo>
                  <a:lnTo>
                    <a:pt x="0" y="16583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0D65D2-4B75-DE4C-AF12-19B99F7C935A}"/>
              </a:ext>
            </a:extLst>
          </p:cNvPr>
          <p:cNvGrpSpPr/>
          <p:nvPr/>
        </p:nvGrpSpPr>
        <p:grpSpPr>
          <a:xfrm>
            <a:off x="5321485" y="3309648"/>
            <a:ext cx="1266598" cy="769836"/>
            <a:chOff x="1491177" y="3211020"/>
            <a:chExt cx="6133514" cy="1349948"/>
          </a:xfrm>
        </p:grpSpPr>
        <p:pic>
          <p:nvPicPr>
            <p:cNvPr id="26" name="Picture 2" descr="28,182 Visible Spectrum Stock Photos, Pictures &amp;amp; Royalty-Free Images -  iStock">
              <a:extLst>
                <a:ext uri="{FF2B5EF4-FFF2-40B4-BE49-F238E27FC236}">
                  <a16:creationId xmlns:a16="http://schemas.microsoft.com/office/drawing/2014/main" id="{858F8420-9C73-A14E-AC1D-1B39918931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5" t="43722" r="12353" b="31572"/>
            <a:stretch/>
          </p:blipFill>
          <p:spPr bwMode="auto">
            <a:xfrm>
              <a:off x="1595094" y="3280807"/>
              <a:ext cx="5953812" cy="128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301BB8C-6F03-384D-8FC7-87D1459E778F}"/>
                </a:ext>
              </a:extLst>
            </p:cNvPr>
            <p:cNvSpPr/>
            <p:nvPr/>
          </p:nvSpPr>
          <p:spPr>
            <a:xfrm>
              <a:off x="1491177" y="3211020"/>
              <a:ext cx="6133514" cy="1245970"/>
            </a:xfrm>
            <a:custGeom>
              <a:avLst/>
              <a:gdLst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70818"/>
                <a:gd name="connsiteX1" fmla="*/ 2377440 w 6133514"/>
                <a:gd name="connsiteY1" fmla="*/ 253218 h 1370818"/>
                <a:gd name="connsiteX2" fmla="*/ 3713871 w 6133514"/>
                <a:gd name="connsiteY2" fmla="*/ 1266092 h 1370818"/>
                <a:gd name="connsiteX3" fmla="*/ 4403188 w 6133514"/>
                <a:gd name="connsiteY3" fmla="*/ 239150 h 1370818"/>
                <a:gd name="connsiteX4" fmla="*/ 4853354 w 6133514"/>
                <a:gd name="connsiteY4" fmla="*/ 1308295 h 1370818"/>
                <a:gd name="connsiteX5" fmla="*/ 6133514 w 6133514"/>
                <a:gd name="connsiteY5" fmla="*/ 1308295 h 1370818"/>
                <a:gd name="connsiteX6" fmla="*/ 6133514 w 6133514"/>
                <a:gd name="connsiteY6" fmla="*/ 0 h 1370818"/>
                <a:gd name="connsiteX7" fmla="*/ 14068 w 6133514"/>
                <a:gd name="connsiteY7" fmla="*/ 70338 h 1370818"/>
                <a:gd name="connsiteX8" fmla="*/ 0 w 6133514"/>
                <a:gd name="connsiteY8" fmla="*/ 1280160 h 137081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68418"/>
                <a:gd name="connsiteX1" fmla="*/ 2377440 w 6133514"/>
                <a:gd name="connsiteY1" fmla="*/ 253218 h 1368418"/>
                <a:gd name="connsiteX2" fmla="*/ 3713871 w 6133514"/>
                <a:gd name="connsiteY2" fmla="*/ 1266092 h 1368418"/>
                <a:gd name="connsiteX3" fmla="*/ 4332849 w 6133514"/>
                <a:gd name="connsiteY3" fmla="*/ 496631 h 1368418"/>
                <a:gd name="connsiteX4" fmla="*/ 4853354 w 6133514"/>
                <a:gd name="connsiteY4" fmla="*/ 1308295 h 1368418"/>
                <a:gd name="connsiteX5" fmla="*/ 6133514 w 6133514"/>
                <a:gd name="connsiteY5" fmla="*/ 1308295 h 1368418"/>
                <a:gd name="connsiteX6" fmla="*/ 6133514 w 6133514"/>
                <a:gd name="connsiteY6" fmla="*/ 0 h 1368418"/>
                <a:gd name="connsiteX7" fmla="*/ 14068 w 6133514"/>
                <a:gd name="connsiteY7" fmla="*/ 70338 h 1368418"/>
                <a:gd name="connsiteX8" fmla="*/ 0 w 6133514"/>
                <a:gd name="connsiteY8" fmla="*/ 1280160 h 1368418"/>
                <a:gd name="connsiteX0" fmla="*/ 0 w 6133514"/>
                <a:gd name="connsiteY0" fmla="*/ 1280160 h 1425773"/>
                <a:gd name="connsiteX1" fmla="*/ 2377440 w 6133514"/>
                <a:gd name="connsiteY1" fmla="*/ 253218 h 1425773"/>
                <a:gd name="connsiteX2" fmla="*/ 3713871 w 6133514"/>
                <a:gd name="connsiteY2" fmla="*/ 1266092 h 1425773"/>
                <a:gd name="connsiteX3" fmla="*/ 4332849 w 6133514"/>
                <a:gd name="connsiteY3" fmla="*/ 496631 h 1425773"/>
                <a:gd name="connsiteX4" fmla="*/ 4853354 w 6133514"/>
                <a:gd name="connsiteY4" fmla="*/ 1308295 h 1425773"/>
                <a:gd name="connsiteX5" fmla="*/ 6119446 w 6133514"/>
                <a:gd name="connsiteY5" fmla="*/ 1420640 h 1425773"/>
                <a:gd name="connsiteX6" fmla="*/ 6133514 w 6133514"/>
                <a:gd name="connsiteY6" fmla="*/ 0 h 1425773"/>
                <a:gd name="connsiteX7" fmla="*/ 14068 w 6133514"/>
                <a:gd name="connsiteY7" fmla="*/ 70338 h 1425773"/>
                <a:gd name="connsiteX8" fmla="*/ 0 w 6133514"/>
                <a:gd name="connsiteY8" fmla="*/ 1280160 h 1425773"/>
                <a:gd name="connsiteX0" fmla="*/ 0 w 6133514"/>
                <a:gd name="connsiteY0" fmla="*/ 1280160 h 1425774"/>
                <a:gd name="connsiteX1" fmla="*/ 2377440 w 6133514"/>
                <a:gd name="connsiteY1" fmla="*/ 253218 h 1425774"/>
                <a:gd name="connsiteX2" fmla="*/ 3713871 w 6133514"/>
                <a:gd name="connsiteY2" fmla="*/ 1266092 h 1425774"/>
                <a:gd name="connsiteX3" fmla="*/ 4332849 w 6133514"/>
                <a:gd name="connsiteY3" fmla="*/ 496631 h 1425774"/>
                <a:gd name="connsiteX4" fmla="*/ 4853354 w 6133514"/>
                <a:gd name="connsiteY4" fmla="*/ 1308295 h 1425774"/>
                <a:gd name="connsiteX5" fmla="*/ 6119446 w 6133514"/>
                <a:gd name="connsiteY5" fmla="*/ 1420640 h 1425774"/>
                <a:gd name="connsiteX6" fmla="*/ 6133514 w 6133514"/>
                <a:gd name="connsiteY6" fmla="*/ 0 h 1425774"/>
                <a:gd name="connsiteX7" fmla="*/ 14068 w 6133514"/>
                <a:gd name="connsiteY7" fmla="*/ 70338 h 1425774"/>
                <a:gd name="connsiteX8" fmla="*/ 0 w 6133514"/>
                <a:gd name="connsiteY8" fmla="*/ 1280160 h 1425774"/>
                <a:gd name="connsiteX0" fmla="*/ 0 w 6133514"/>
                <a:gd name="connsiteY0" fmla="*/ 1658386 h 1658386"/>
                <a:gd name="connsiteX1" fmla="*/ 2377440 w 6133514"/>
                <a:gd name="connsiteY1" fmla="*/ 253218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57451 w 6133514"/>
                <a:gd name="connsiteY3" fmla="*/ 101832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3514" h="1658386">
                  <a:moveTo>
                    <a:pt x="0" y="1658386"/>
                  </a:moveTo>
                  <a:cubicBezTo>
                    <a:pt x="815926" y="1651417"/>
                    <a:pt x="774463" y="292516"/>
                    <a:pt x="1614842" y="279302"/>
                  </a:cubicBezTo>
                  <a:cubicBezTo>
                    <a:pt x="2455221" y="266088"/>
                    <a:pt x="3256770" y="1142922"/>
                    <a:pt x="3713871" y="1266092"/>
                  </a:cubicBezTo>
                  <a:cubicBezTo>
                    <a:pt x="4170972" y="1389262"/>
                    <a:pt x="4167537" y="1011287"/>
                    <a:pt x="4357451" y="1018321"/>
                  </a:cubicBezTo>
                  <a:cubicBezTo>
                    <a:pt x="4547365" y="1025355"/>
                    <a:pt x="4559688" y="1241242"/>
                    <a:pt x="4853354" y="1308295"/>
                  </a:cubicBezTo>
                  <a:cubicBezTo>
                    <a:pt x="5147020" y="1375348"/>
                    <a:pt x="5692726" y="1420640"/>
                    <a:pt x="6119446" y="1420640"/>
                  </a:cubicBezTo>
                  <a:lnTo>
                    <a:pt x="6133514" y="0"/>
                  </a:lnTo>
                  <a:lnTo>
                    <a:pt x="14068" y="70338"/>
                  </a:lnTo>
                  <a:lnTo>
                    <a:pt x="0" y="16583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2C02F8-16F2-8F44-8969-05D3C44C10BB}"/>
              </a:ext>
            </a:extLst>
          </p:cNvPr>
          <p:cNvSpPr txBox="1"/>
          <p:nvPr/>
        </p:nvSpPr>
        <p:spPr>
          <a:xfrm>
            <a:off x="1101227" y="4288258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= 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686FB0-C1FD-AF43-972F-40E9645F79E2}"/>
              </a:ext>
            </a:extLst>
          </p:cNvPr>
          <p:cNvSpPr txBox="1"/>
          <p:nvPr/>
        </p:nvSpPr>
        <p:spPr>
          <a:xfrm>
            <a:off x="3486343" y="426550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= 0.2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984005-EF19-474D-AAC9-DB0D961F1553}"/>
              </a:ext>
            </a:extLst>
          </p:cNvPr>
          <p:cNvSpPr txBox="1"/>
          <p:nvPr/>
        </p:nvSpPr>
        <p:spPr>
          <a:xfrm>
            <a:off x="5791965" y="421095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= 0.3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A61296D-4E90-894A-A642-E23073DAB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2"/>
          <a:stretch/>
        </p:blipFill>
        <p:spPr bwMode="auto">
          <a:xfrm>
            <a:off x="311757" y="2877988"/>
            <a:ext cx="369555" cy="70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rocus vernus Flower Record (Krokus) - Fluwel">
            <a:extLst>
              <a:ext uri="{FF2B5EF4-FFF2-40B4-BE49-F238E27FC236}">
                <a16:creationId xmlns:a16="http://schemas.microsoft.com/office/drawing/2014/main" id="{21DC2F2C-9F2D-6F4A-9379-464D2399C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r="17115"/>
          <a:stretch/>
        </p:blipFill>
        <p:spPr bwMode="auto">
          <a:xfrm>
            <a:off x="6899866" y="1772813"/>
            <a:ext cx="2133600" cy="29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555EB347-CDED-4E45-91D7-01750AAE6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2"/>
          <a:stretch/>
        </p:blipFill>
        <p:spPr bwMode="auto">
          <a:xfrm>
            <a:off x="2500412" y="2871263"/>
            <a:ext cx="369555" cy="70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5E5F9033-4EC9-AF46-9735-D45405DB6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2"/>
          <a:stretch/>
        </p:blipFill>
        <p:spPr bwMode="auto">
          <a:xfrm>
            <a:off x="4736203" y="2833834"/>
            <a:ext cx="369555" cy="70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B5BE35-E980-244D-AA8C-455639ABCD8A}"/>
              </a:ext>
            </a:extLst>
          </p:cNvPr>
          <p:cNvSpPr txBox="1"/>
          <p:nvPr/>
        </p:nvSpPr>
        <p:spPr>
          <a:xfrm>
            <a:off x="1487734" y="3127735"/>
            <a:ext cx="2455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21341B-DB4D-FE44-BDFB-D451D261599A}"/>
              </a:ext>
            </a:extLst>
          </p:cNvPr>
          <p:cNvSpPr txBox="1"/>
          <p:nvPr/>
        </p:nvSpPr>
        <p:spPr>
          <a:xfrm>
            <a:off x="3629010" y="3157471"/>
            <a:ext cx="2455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7CBB8B-EE48-EC44-BB3A-BEFB7D15741A}"/>
              </a:ext>
            </a:extLst>
          </p:cNvPr>
          <p:cNvSpPr txBox="1"/>
          <p:nvPr/>
        </p:nvSpPr>
        <p:spPr>
          <a:xfrm>
            <a:off x="5949815" y="3123449"/>
            <a:ext cx="2455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24596-80D2-714D-A48D-B1E765DB7C0C}"/>
              </a:ext>
            </a:extLst>
          </p:cNvPr>
          <p:cNvSpPr/>
          <p:nvPr/>
        </p:nvSpPr>
        <p:spPr>
          <a:xfrm>
            <a:off x="735331" y="2198539"/>
            <a:ext cx="1584506" cy="20047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CD7D24-1371-804F-9F21-A92FDADCF827}"/>
              </a:ext>
            </a:extLst>
          </p:cNvPr>
          <p:cNvSpPr/>
          <p:nvPr/>
        </p:nvSpPr>
        <p:spPr>
          <a:xfrm>
            <a:off x="2922083" y="2198539"/>
            <a:ext cx="1584506" cy="20047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AE2896A-6DFF-ED4C-A3DB-716299953E8B}"/>
              </a:ext>
            </a:extLst>
          </p:cNvPr>
          <p:cNvSpPr/>
          <p:nvPr/>
        </p:nvSpPr>
        <p:spPr>
          <a:xfrm>
            <a:off x="5157381" y="2198539"/>
            <a:ext cx="1584506" cy="200471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4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1484-A6D6-114B-87DF-7138122F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opponency and luminance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42625-BCC7-0040-A76F-A36BCE35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three responses are mapped into</a:t>
            </a:r>
          </a:p>
          <a:p>
            <a:pPr lvl="1"/>
            <a:r>
              <a:rPr lang="en-US" dirty="0"/>
              <a:t>A one-dimensional sensation of luminance</a:t>
            </a:r>
          </a:p>
          <a:p>
            <a:pPr lvl="1"/>
            <a:r>
              <a:rPr lang="en-US" dirty="0"/>
              <a:t>A two-dimensional sensation of chrominance</a:t>
            </a:r>
          </a:p>
          <a:p>
            <a:r>
              <a:rPr lang="en-US" dirty="0"/>
              <a:t>We see physiology of this later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941E6-AD6A-724E-9754-C57D4B47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F623A-1470-E246-8A58-2CFA11C0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8194" name="Picture 2" descr="Color opponency: tutorial">
            <a:extLst>
              <a:ext uri="{FF2B5EF4-FFF2-40B4-BE49-F238E27FC236}">
                <a16:creationId xmlns:a16="http://schemas.microsoft.com/office/drawing/2014/main" id="{10BDD4D6-592D-ED48-9437-19C17587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61" y="2208446"/>
            <a:ext cx="3258554" cy="251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6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43">
            <a:extLst>
              <a:ext uri="{FF2B5EF4-FFF2-40B4-BE49-F238E27FC236}">
                <a16:creationId xmlns:a16="http://schemas.microsoft.com/office/drawing/2014/main" id="{9A18A57D-A328-5D44-A20D-FB8C4EB96C28}"/>
              </a:ext>
            </a:extLst>
          </p:cNvPr>
          <p:cNvSpPr/>
          <p:nvPr/>
        </p:nvSpPr>
        <p:spPr>
          <a:xfrm>
            <a:off x="3263907" y="2512510"/>
            <a:ext cx="2318205" cy="2045272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7840" h="2110957">
                <a:moveTo>
                  <a:pt x="0" y="910819"/>
                </a:moveTo>
                <a:cubicBezTo>
                  <a:pt x="281502" y="548351"/>
                  <a:pt x="789486" y="-187652"/>
                  <a:pt x="1393838" y="44363"/>
                </a:cubicBezTo>
                <a:cubicBezTo>
                  <a:pt x="1998190" y="276378"/>
                  <a:pt x="2230438" y="779800"/>
                  <a:pt x="2447840" y="2110957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0A67132-5FDD-D743-A35A-261C519AAD05}"/>
              </a:ext>
            </a:extLst>
          </p:cNvPr>
          <p:cNvSpPr/>
          <p:nvPr/>
        </p:nvSpPr>
        <p:spPr>
          <a:xfrm>
            <a:off x="3478299" y="2645865"/>
            <a:ext cx="1706505" cy="1920521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6906" h="1890673">
                <a:moveTo>
                  <a:pt x="0" y="2706"/>
                </a:moveTo>
                <a:cubicBezTo>
                  <a:pt x="477882" y="-7849"/>
                  <a:pt x="1029504" y="-2702"/>
                  <a:pt x="1385655" y="311959"/>
                </a:cubicBezTo>
                <a:cubicBezTo>
                  <a:pt x="1741806" y="626620"/>
                  <a:pt x="2091335" y="1431300"/>
                  <a:pt x="2136906" y="189067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C202FD3-054A-3A4D-B5B2-D8E5002468D5}"/>
              </a:ext>
            </a:extLst>
          </p:cNvPr>
          <p:cNvSpPr/>
          <p:nvPr/>
        </p:nvSpPr>
        <p:spPr>
          <a:xfrm>
            <a:off x="3258741" y="2736274"/>
            <a:ext cx="2023737" cy="1831842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6906" h="1890673">
                <a:moveTo>
                  <a:pt x="0" y="2706"/>
                </a:moveTo>
                <a:cubicBezTo>
                  <a:pt x="477882" y="-7849"/>
                  <a:pt x="1029504" y="-2702"/>
                  <a:pt x="1385655" y="311959"/>
                </a:cubicBezTo>
                <a:cubicBezTo>
                  <a:pt x="1741806" y="626620"/>
                  <a:pt x="2091335" y="1431300"/>
                  <a:pt x="2136906" y="1890673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49325B1-53FA-5042-A313-67C0513C43D5}"/>
              </a:ext>
            </a:extLst>
          </p:cNvPr>
          <p:cNvSpPr/>
          <p:nvPr/>
        </p:nvSpPr>
        <p:spPr>
          <a:xfrm>
            <a:off x="3483468" y="2651034"/>
            <a:ext cx="1706505" cy="1920521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6906" h="1890673">
                <a:moveTo>
                  <a:pt x="0" y="2706"/>
                </a:moveTo>
                <a:cubicBezTo>
                  <a:pt x="477882" y="-7849"/>
                  <a:pt x="1029504" y="-2702"/>
                  <a:pt x="1385655" y="311959"/>
                </a:cubicBezTo>
                <a:cubicBezTo>
                  <a:pt x="1741806" y="626620"/>
                  <a:pt x="2091335" y="1431300"/>
                  <a:pt x="2136906" y="1890673"/>
                </a:cubicBezTo>
              </a:path>
            </a:pathLst>
          </a:cu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2499895C-6B54-0F4E-834E-4EBFBF01FC2B}"/>
              </a:ext>
            </a:extLst>
          </p:cNvPr>
          <p:cNvSpPr/>
          <p:nvPr/>
        </p:nvSpPr>
        <p:spPr>
          <a:xfrm>
            <a:off x="3263910" y="2733694"/>
            <a:ext cx="2023737" cy="1831842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6906" h="1890673">
                <a:moveTo>
                  <a:pt x="0" y="2706"/>
                </a:moveTo>
                <a:cubicBezTo>
                  <a:pt x="477882" y="-7849"/>
                  <a:pt x="1029504" y="-2702"/>
                  <a:pt x="1385655" y="311959"/>
                </a:cubicBezTo>
                <a:cubicBezTo>
                  <a:pt x="1741806" y="626620"/>
                  <a:pt x="2091335" y="1431300"/>
                  <a:pt x="2136906" y="1890673"/>
                </a:cubicBezTo>
              </a:path>
            </a:pathLst>
          </a:cu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69ABE-E2E0-234A-9A90-8B2F6826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 sensitivity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2F18-3EA7-3341-BD3A-F5D43A27A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8674770" cy="565458"/>
          </a:xfrm>
        </p:spPr>
        <p:txBody>
          <a:bodyPr/>
          <a:lstStyle/>
          <a:p>
            <a:r>
              <a:rPr lang="en-US" dirty="0"/>
              <a:t>How much do you need to add to a spatial colored pattern to see the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05DD0-B228-F546-B526-34427AF1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C424A-7E77-8440-9DB3-8A460F54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EBC689-7034-4F48-961D-02AA4E45F1D9}"/>
              </a:ext>
            </a:extLst>
          </p:cNvPr>
          <p:cNvSpPr/>
          <p:nvPr/>
        </p:nvSpPr>
        <p:spPr>
          <a:xfrm>
            <a:off x="7252238" y="1940651"/>
            <a:ext cx="1478715" cy="1478715"/>
          </a:xfrm>
          <a:prstGeom prst="rect">
            <a:avLst/>
          </a:prstGeom>
          <a:solidFill>
            <a:srgbClr val="DA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31F630-F13B-F342-8E85-573733E463F7}"/>
              </a:ext>
            </a:extLst>
          </p:cNvPr>
          <p:cNvSpPr/>
          <p:nvPr/>
        </p:nvSpPr>
        <p:spPr>
          <a:xfrm>
            <a:off x="7622260" y="2351745"/>
            <a:ext cx="104457" cy="6812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DE4FF0-D385-4D41-B04F-559344512E56}"/>
              </a:ext>
            </a:extLst>
          </p:cNvPr>
          <p:cNvSpPr/>
          <p:nvPr/>
        </p:nvSpPr>
        <p:spPr>
          <a:xfrm>
            <a:off x="7836445" y="2351745"/>
            <a:ext cx="104457" cy="6812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734F70-A274-7440-A11F-758FC1F78BF3}"/>
              </a:ext>
            </a:extLst>
          </p:cNvPr>
          <p:cNvSpPr/>
          <p:nvPr/>
        </p:nvSpPr>
        <p:spPr>
          <a:xfrm>
            <a:off x="8050630" y="2351745"/>
            <a:ext cx="104457" cy="6812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418AEF-A677-7949-A3CA-9378F391D629}"/>
              </a:ext>
            </a:extLst>
          </p:cNvPr>
          <p:cNvSpPr/>
          <p:nvPr/>
        </p:nvSpPr>
        <p:spPr>
          <a:xfrm>
            <a:off x="8264815" y="2351745"/>
            <a:ext cx="104457" cy="6812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64D5FE-E88D-764C-A599-4DBCE015EEDC}"/>
              </a:ext>
            </a:extLst>
          </p:cNvPr>
          <p:cNvSpPr/>
          <p:nvPr/>
        </p:nvSpPr>
        <p:spPr>
          <a:xfrm>
            <a:off x="7252238" y="3546369"/>
            <a:ext cx="1478715" cy="1478715"/>
          </a:xfrm>
          <a:prstGeom prst="rect">
            <a:avLst/>
          </a:prstGeom>
          <a:solidFill>
            <a:srgbClr val="00C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C1C70-AEE9-0948-A577-0441EC4F3F4D}"/>
              </a:ext>
            </a:extLst>
          </p:cNvPr>
          <p:cNvSpPr/>
          <p:nvPr/>
        </p:nvSpPr>
        <p:spPr>
          <a:xfrm>
            <a:off x="7622260" y="3957463"/>
            <a:ext cx="104457" cy="681232"/>
          </a:xfrm>
          <a:prstGeom prst="rect">
            <a:avLst/>
          </a:prstGeom>
          <a:solidFill>
            <a:srgbClr val="00D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D61FB1-90A1-0848-8111-8CB4053FDDA1}"/>
              </a:ext>
            </a:extLst>
          </p:cNvPr>
          <p:cNvSpPr/>
          <p:nvPr/>
        </p:nvSpPr>
        <p:spPr>
          <a:xfrm>
            <a:off x="7836445" y="3957463"/>
            <a:ext cx="104457" cy="681232"/>
          </a:xfrm>
          <a:prstGeom prst="rect">
            <a:avLst/>
          </a:prstGeom>
          <a:solidFill>
            <a:srgbClr val="00D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4FB5D-84EC-E943-A53E-47D13675DBC6}"/>
              </a:ext>
            </a:extLst>
          </p:cNvPr>
          <p:cNvSpPr/>
          <p:nvPr/>
        </p:nvSpPr>
        <p:spPr>
          <a:xfrm>
            <a:off x="8050630" y="3957463"/>
            <a:ext cx="104457" cy="681232"/>
          </a:xfrm>
          <a:prstGeom prst="rect">
            <a:avLst/>
          </a:prstGeom>
          <a:solidFill>
            <a:srgbClr val="00D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130E04-1F69-7C43-B2C1-3F9DA7BF0226}"/>
              </a:ext>
            </a:extLst>
          </p:cNvPr>
          <p:cNvSpPr/>
          <p:nvPr/>
        </p:nvSpPr>
        <p:spPr>
          <a:xfrm>
            <a:off x="8264815" y="3957463"/>
            <a:ext cx="104457" cy="681232"/>
          </a:xfrm>
          <a:prstGeom prst="rect">
            <a:avLst/>
          </a:prstGeom>
          <a:solidFill>
            <a:srgbClr val="00D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D38B27-8730-4340-A9EA-B3599329DAFB}"/>
              </a:ext>
            </a:extLst>
          </p:cNvPr>
          <p:cNvGrpSpPr/>
          <p:nvPr/>
        </p:nvGrpSpPr>
        <p:grpSpPr>
          <a:xfrm>
            <a:off x="3002429" y="2351745"/>
            <a:ext cx="2951583" cy="2214642"/>
            <a:chOff x="2391003" y="2160393"/>
            <a:chExt cx="4360653" cy="2556237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7C91C15-D47F-D940-9236-6CFCFE0677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61713F-41F4-B34E-B413-30B3189CC2D8}"/>
                </a:ext>
              </a:extLst>
            </p:cNvPr>
            <p:cNvCxnSpPr>
              <a:cxnSpLocks/>
            </p:cNvCxnSpPr>
            <p:nvPr/>
          </p:nvCxnSpPr>
          <p:spPr>
            <a:xfrm>
              <a:off x="2391003" y="4704908"/>
              <a:ext cx="436065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762912-DCE0-3849-AD71-363637344FA0}"/>
              </a:ext>
            </a:extLst>
          </p:cNvPr>
          <p:cNvSpPr txBox="1"/>
          <p:nvPr/>
        </p:nvSpPr>
        <p:spPr>
          <a:xfrm rot="16200000">
            <a:off x="2069335" y="3311560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Libertinus Sans" pitchFamily="2" charset="0"/>
              </a:rPr>
              <a:t>Sensitivity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CEB3AE-C889-F34F-8AA2-C99A23609F85}"/>
              </a:ext>
            </a:extLst>
          </p:cNvPr>
          <p:cNvSpPr txBox="1"/>
          <p:nvPr/>
        </p:nvSpPr>
        <p:spPr>
          <a:xfrm>
            <a:off x="3706707" y="4849574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Spatial frequency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7A2113-6720-3F43-8A23-8175C791397F}"/>
              </a:ext>
            </a:extLst>
          </p:cNvPr>
          <p:cNvSpPr txBox="1"/>
          <p:nvPr/>
        </p:nvSpPr>
        <p:spPr>
          <a:xfrm>
            <a:off x="2831400" y="4590258"/>
            <a:ext cx="401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0.03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98BED4-3276-5843-8939-EEAC80DBA1D5}"/>
              </a:ext>
            </a:extLst>
          </p:cNvPr>
          <p:cNvSpPr txBox="1"/>
          <p:nvPr/>
        </p:nvSpPr>
        <p:spPr>
          <a:xfrm>
            <a:off x="3317300" y="4590258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0.1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1AF782-43F1-C74F-9FC8-419A94F7E74E}"/>
              </a:ext>
            </a:extLst>
          </p:cNvPr>
          <p:cNvSpPr txBox="1"/>
          <p:nvPr/>
        </p:nvSpPr>
        <p:spPr>
          <a:xfrm>
            <a:off x="3734271" y="4590258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0.3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FD75FE-ABF0-CB49-A4DD-039F576226ED}"/>
              </a:ext>
            </a:extLst>
          </p:cNvPr>
          <p:cNvSpPr txBox="1"/>
          <p:nvPr/>
        </p:nvSpPr>
        <p:spPr>
          <a:xfrm>
            <a:off x="4140822" y="4590258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9022B46-552A-A54A-B56A-966C9A7B7826}"/>
              </a:ext>
            </a:extLst>
          </p:cNvPr>
          <p:cNvSpPr txBox="1"/>
          <p:nvPr/>
        </p:nvSpPr>
        <p:spPr>
          <a:xfrm>
            <a:off x="4445583" y="4590258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76E83-E5D3-DB42-8D1D-3570EE14FE9C}"/>
              </a:ext>
            </a:extLst>
          </p:cNvPr>
          <p:cNvSpPr txBox="1"/>
          <p:nvPr/>
        </p:nvSpPr>
        <p:spPr>
          <a:xfrm>
            <a:off x="4743932" y="4590258"/>
            <a:ext cx="367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A1D59A-D17F-1F4A-90BA-6D1D9169FDFC}"/>
              </a:ext>
            </a:extLst>
          </p:cNvPr>
          <p:cNvSpPr txBox="1"/>
          <p:nvPr/>
        </p:nvSpPr>
        <p:spPr>
          <a:xfrm>
            <a:off x="5156432" y="4590258"/>
            <a:ext cx="3677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30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2AF8C4-7155-7A41-93A3-3701356067A6}"/>
              </a:ext>
            </a:extLst>
          </p:cNvPr>
          <p:cNvSpPr txBox="1"/>
          <p:nvPr/>
        </p:nvSpPr>
        <p:spPr>
          <a:xfrm>
            <a:off x="5568931" y="4590258"/>
            <a:ext cx="476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100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15EAEA-C8C8-2E4D-B644-594D54F85E7B}"/>
              </a:ext>
            </a:extLst>
          </p:cNvPr>
          <p:cNvSpPr txBox="1"/>
          <p:nvPr/>
        </p:nvSpPr>
        <p:spPr>
          <a:xfrm>
            <a:off x="2673068" y="2308938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300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6C3555-C489-EB49-A8BA-09945EF4BDCB}"/>
              </a:ext>
            </a:extLst>
          </p:cNvPr>
          <p:cNvSpPr txBox="1"/>
          <p:nvPr/>
        </p:nvSpPr>
        <p:spPr>
          <a:xfrm>
            <a:off x="2680187" y="2947923"/>
            <a:ext cx="309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30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016F02-80AE-DB44-9E4E-715217819D4E}"/>
              </a:ext>
            </a:extLst>
          </p:cNvPr>
          <p:cNvSpPr txBox="1"/>
          <p:nvPr/>
        </p:nvSpPr>
        <p:spPr>
          <a:xfrm>
            <a:off x="2742704" y="3586908"/>
            <a:ext cx="247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39EAF1-1F4A-0B4B-B69F-40A7C27B1C12}"/>
              </a:ext>
            </a:extLst>
          </p:cNvPr>
          <p:cNvSpPr txBox="1"/>
          <p:nvPr/>
        </p:nvSpPr>
        <p:spPr>
          <a:xfrm>
            <a:off x="2711224" y="4225894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0.3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11EDCB-3528-CB48-96DB-41F79369B577}"/>
              </a:ext>
            </a:extLst>
          </p:cNvPr>
          <p:cNvSpPr txBox="1"/>
          <p:nvPr/>
        </p:nvSpPr>
        <p:spPr>
          <a:xfrm>
            <a:off x="4788782" y="2325890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Luminance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EC993-6183-EF41-90DF-21858FD663B7}"/>
              </a:ext>
            </a:extLst>
          </p:cNvPr>
          <p:cNvSpPr txBox="1"/>
          <p:nvPr/>
        </p:nvSpPr>
        <p:spPr>
          <a:xfrm rot="16200000">
            <a:off x="6541165" y="2635126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Red-green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8EA715-A3EA-F741-B1D2-4682477EFD75}"/>
              </a:ext>
            </a:extLst>
          </p:cNvPr>
          <p:cNvSpPr txBox="1"/>
          <p:nvPr/>
        </p:nvSpPr>
        <p:spPr>
          <a:xfrm rot="16200000">
            <a:off x="6504744" y="4151994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Blue-yellow</a:t>
            </a:r>
          </a:p>
        </p:txBody>
      </p:sp>
    </p:spTree>
    <p:extLst>
      <p:ext uri="{BB962C8B-B14F-4D97-AF65-F5344CB8AC3E}">
        <p14:creationId xmlns:p14="http://schemas.microsoft.com/office/powerpoint/2010/main" val="4183368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54EEB0-87EE-7244-8912-B49B620604ED}"/>
              </a:ext>
            </a:extLst>
          </p:cNvPr>
          <p:cNvSpPr/>
          <p:nvPr/>
        </p:nvSpPr>
        <p:spPr>
          <a:xfrm>
            <a:off x="714982" y="4347413"/>
            <a:ext cx="7714035" cy="36965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C2E5A-F8C8-1A4D-A4BC-D9FD0B76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Luminance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02F7-5FC4-834B-AB09-E0C910073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7526264" cy="1523999"/>
          </a:xfrm>
        </p:spPr>
        <p:txBody>
          <a:bodyPr/>
          <a:lstStyle/>
          <a:p>
            <a:r>
              <a:rPr lang="en-US" dirty="0"/>
              <a:t>HVS adapts to the average physical luminance</a:t>
            </a:r>
          </a:p>
          <a:p>
            <a:r>
              <a:rPr lang="en-US" dirty="0"/>
              <a:t>Allows us to see in day and night, ten orders of magnitude</a:t>
            </a:r>
          </a:p>
          <a:p>
            <a:r>
              <a:rPr lang="en-US" dirty="0"/>
              <a:t>Several details change across that range, we later see how</a:t>
            </a:r>
          </a:p>
          <a:p>
            <a:r>
              <a:rPr lang="en-US" dirty="0"/>
              <a:t>At one point in time, only two orders of magnitude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D6AE6-5BA3-B641-B6F9-2D2AA4D1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C57C-8FAB-0F45-956B-C6BA7163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84874F-D3E1-C144-A194-4BF70669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75" y="3302850"/>
            <a:ext cx="532049" cy="969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A47AC4-22AE-B94A-A90D-1A71345C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924" y="3302850"/>
            <a:ext cx="532049" cy="969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FE884-DDE8-C442-9EC5-9E1BC93DD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304" y="3302850"/>
            <a:ext cx="532049" cy="969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5293EE-23C6-3D4A-8017-DA268D1FAA77}"/>
              </a:ext>
            </a:extLst>
          </p:cNvPr>
          <p:cNvSpPr txBox="1"/>
          <p:nvPr/>
        </p:nvSpPr>
        <p:spPr>
          <a:xfrm>
            <a:off x="6005627" y="4756812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Photopic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5312A-9701-1746-9392-B56212A9FDF4}"/>
              </a:ext>
            </a:extLst>
          </p:cNvPr>
          <p:cNvSpPr txBox="1"/>
          <p:nvPr/>
        </p:nvSpPr>
        <p:spPr>
          <a:xfrm>
            <a:off x="800579" y="4800331"/>
            <a:ext cx="811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Scotopic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92B45FB-DBC3-5B47-B8BE-92D679527E58}"/>
              </a:ext>
            </a:extLst>
          </p:cNvPr>
          <p:cNvSpPr/>
          <p:nvPr/>
        </p:nvSpPr>
        <p:spPr>
          <a:xfrm rot="16200000">
            <a:off x="3103643" y="3703666"/>
            <a:ext cx="91776" cy="1096130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7C2C-3A9E-1546-8BB3-59E40D094E9B}"/>
              </a:ext>
            </a:extLst>
          </p:cNvPr>
          <p:cNvSpPr txBox="1"/>
          <p:nvPr/>
        </p:nvSpPr>
        <p:spPr>
          <a:xfrm>
            <a:off x="2457452" y="3908072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Example bracket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2652128-6C1F-5045-B3E9-664B125B1733}"/>
              </a:ext>
            </a:extLst>
          </p:cNvPr>
          <p:cNvSpPr/>
          <p:nvPr/>
        </p:nvSpPr>
        <p:spPr>
          <a:xfrm rot="5400000">
            <a:off x="3103643" y="4291136"/>
            <a:ext cx="91776" cy="1096130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8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2E5A-F8C8-1A4D-A4BC-D9FD0B76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Luminance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02F7-5FC4-834B-AB09-E0C910073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478076"/>
          </a:xfrm>
        </p:spPr>
        <p:txBody>
          <a:bodyPr/>
          <a:lstStyle/>
          <a:p>
            <a:r>
              <a:rPr lang="en-US" dirty="0"/>
              <a:t>Threshold depend on absolute field intensity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D6AE6-5BA3-B641-B6F9-2D2AA4D1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C57C-8FAB-0F45-956B-C6BA7163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E850192-07A8-024B-83C6-9208347FD980}"/>
              </a:ext>
            </a:extLst>
          </p:cNvPr>
          <p:cNvSpPr/>
          <p:nvPr/>
        </p:nvSpPr>
        <p:spPr>
          <a:xfrm>
            <a:off x="2879124" y="1891413"/>
            <a:ext cx="2903837" cy="2557019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3837" h="2639132">
                <a:moveTo>
                  <a:pt x="0" y="2639132"/>
                </a:moveTo>
                <a:cubicBezTo>
                  <a:pt x="584886" y="2618538"/>
                  <a:pt x="737286" y="2700518"/>
                  <a:pt x="1161535" y="2404353"/>
                </a:cubicBezTo>
                <a:cubicBezTo>
                  <a:pt x="1585784" y="2108188"/>
                  <a:pt x="2255108" y="1262865"/>
                  <a:pt x="2545492" y="862140"/>
                </a:cubicBezTo>
                <a:cubicBezTo>
                  <a:pt x="2835876" y="461415"/>
                  <a:pt x="2875005" y="414122"/>
                  <a:pt x="2903837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E19844-C469-554B-8B32-63B80772D044}"/>
              </a:ext>
            </a:extLst>
          </p:cNvPr>
          <p:cNvSpPr txBox="1"/>
          <p:nvPr/>
        </p:nvSpPr>
        <p:spPr>
          <a:xfrm>
            <a:off x="2755786" y="4732781"/>
            <a:ext cx="292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D9C99E-8948-2F43-91C8-9AB1B8B6635C}"/>
              </a:ext>
            </a:extLst>
          </p:cNvPr>
          <p:cNvGrpSpPr/>
          <p:nvPr/>
        </p:nvGrpSpPr>
        <p:grpSpPr>
          <a:xfrm>
            <a:off x="2859076" y="1793657"/>
            <a:ext cx="3276223" cy="2947689"/>
            <a:chOff x="2391003" y="2160393"/>
            <a:chExt cx="4360653" cy="255623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95FC5FF-0B2F-4D44-988D-492F6D88D108}"/>
                </a:ext>
              </a:extLst>
            </p:cNvPr>
            <p:cNvCxnSpPr>
              <a:cxnSpLocks/>
            </p:cNvCxnSpPr>
            <p:nvPr/>
          </p:nvCxnSpPr>
          <p:spPr>
            <a:xfrm>
              <a:off x="2391003" y="4704908"/>
              <a:ext cx="436065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54D976-9DC2-A543-A942-34C0B0530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F2695F-0293-2345-8C19-F8F133FEB7F5}"/>
              </a:ext>
            </a:extLst>
          </p:cNvPr>
          <p:cNvSpPr txBox="1"/>
          <p:nvPr/>
        </p:nvSpPr>
        <p:spPr>
          <a:xfrm>
            <a:off x="3564727" y="4724541"/>
            <a:ext cx="292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ED4A8B-B352-574B-8014-A32E4704A2C5}"/>
              </a:ext>
            </a:extLst>
          </p:cNvPr>
          <p:cNvSpPr txBox="1"/>
          <p:nvPr/>
        </p:nvSpPr>
        <p:spPr>
          <a:xfrm>
            <a:off x="4373668" y="4700445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6DAE08-EFC2-9845-A6FD-84461599A9E2}"/>
              </a:ext>
            </a:extLst>
          </p:cNvPr>
          <p:cNvSpPr txBox="1"/>
          <p:nvPr/>
        </p:nvSpPr>
        <p:spPr>
          <a:xfrm>
            <a:off x="5137725" y="4724541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DD581-FDDD-B949-AC23-823946FCACB0}"/>
              </a:ext>
            </a:extLst>
          </p:cNvPr>
          <p:cNvSpPr txBox="1"/>
          <p:nvPr/>
        </p:nvSpPr>
        <p:spPr>
          <a:xfrm>
            <a:off x="5901783" y="4716301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AF4CB-AB45-6946-93AD-0AA6C1D919C2}"/>
              </a:ext>
            </a:extLst>
          </p:cNvPr>
          <p:cNvSpPr txBox="1"/>
          <p:nvPr/>
        </p:nvSpPr>
        <p:spPr>
          <a:xfrm>
            <a:off x="2546354" y="4109199"/>
            <a:ext cx="304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71F45-55BC-004D-B5B9-4D01E0E0816E}"/>
              </a:ext>
            </a:extLst>
          </p:cNvPr>
          <p:cNvSpPr txBox="1"/>
          <p:nvPr/>
        </p:nvSpPr>
        <p:spPr>
          <a:xfrm>
            <a:off x="2546354" y="3738220"/>
            <a:ext cx="304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9E08BD-19F2-9840-A2DE-3037D0040445}"/>
              </a:ext>
            </a:extLst>
          </p:cNvPr>
          <p:cNvSpPr txBox="1"/>
          <p:nvPr/>
        </p:nvSpPr>
        <p:spPr>
          <a:xfrm>
            <a:off x="2489768" y="3367241"/>
            <a:ext cx="4180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6E197F-4B44-8241-9C49-19CE8A62564F}"/>
              </a:ext>
            </a:extLst>
          </p:cNvPr>
          <p:cNvSpPr txBox="1"/>
          <p:nvPr/>
        </p:nvSpPr>
        <p:spPr>
          <a:xfrm>
            <a:off x="2568796" y="2996262"/>
            <a:ext cx="260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CE0881-787C-5A41-AE8F-F87728DC479A}"/>
              </a:ext>
            </a:extLst>
          </p:cNvPr>
          <p:cNvSpPr txBox="1"/>
          <p:nvPr/>
        </p:nvSpPr>
        <p:spPr>
          <a:xfrm>
            <a:off x="2568796" y="2625283"/>
            <a:ext cx="260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D2185-7477-864C-B604-4413D5293502}"/>
              </a:ext>
            </a:extLst>
          </p:cNvPr>
          <p:cNvSpPr txBox="1"/>
          <p:nvPr/>
        </p:nvSpPr>
        <p:spPr>
          <a:xfrm>
            <a:off x="2546354" y="4480176"/>
            <a:ext cx="304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7CACA6-4603-5C46-B65E-5003357AAB1F}"/>
              </a:ext>
            </a:extLst>
          </p:cNvPr>
          <p:cNvSpPr txBox="1"/>
          <p:nvPr/>
        </p:nvSpPr>
        <p:spPr>
          <a:xfrm>
            <a:off x="2568796" y="2254304"/>
            <a:ext cx="260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B6BF96-6432-3247-A29F-3117E203C4E0}"/>
              </a:ext>
            </a:extLst>
          </p:cNvPr>
          <p:cNvSpPr txBox="1"/>
          <p:nvPr/>
        </p:nvSpPr>
        <p:spPr>
          <a:xfrm>
            <a:off x="2568796" y="1883325"/>
            <a:ext cx="260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258F81-4884-A348-B32D-81BC1A3F29E5}"/>
              </a:ext>
            </a:extLst>
          </p:cNvPr>
          <p:cNvSpPr txBox="1"/>
          <p:nvPr/>
        </p:nvSpPr>
        <p:spPr>
          <a:xfrm rot="16200000">
            <a:off x="1823083" y="3096289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Log sensitivity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99812B-7A1B-4B4A-8EB2-E33AB7807213}"/>
              </a:ext>
            </a:extLst>
          </p:cNvPr>
          <p:cNvSpPr txBox="1"/>
          <p:nvPr/>
        </p:nvSpPr>
        <p:spPr>
          <a:xfrm>
            <a:off x="3722376" y="4930750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Log field intensity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F079DB-45AE-6744-9723-128C25C7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14" y="4122341"/>
            <a:ext cx="330360" cy="602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CF9309-F0A0-8F41-ADC1-D0BA8AE4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38" y="1641408"/>
            <a:ext cx="330360" cy="602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712D12F-83FA-BE41-AF07-821C78EB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23" y="2753762"/>
            <a:ext cx="363396" cy="6624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921BD8-800B-7C41-81CB-3E7E7384FD97}"/>
              </a:ext>
            </a:extLst>
          </p:cNvPr>
          <p:cNvSpPr txBox="1"/>
          <p:nvPr/>
        </p:nvSpPr>
        <p:spPr>
          <a:xfrm rot="18604536">
            <a:off x="4668493" y="3390239"/>
            <a:ext cx="7216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Weberian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F9570E-F7B5-2442-8ED4-62207F8C3B31}"/>
              </a:ext>
            </a:extLst>
          </p:cNvPr>
          <p:cNvSpPr txBox="1"/>
          <p:nvPr/>
        </p:nvSpPr>
        <p:spPr>
          <a:xfrm rot="16200000">
            <a:off x="5498307" y="2028051"/>
            <a:ext cx="800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Saturation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299C93-36C0-CD45-8E4A-1A95567BFD82}"/>
              </a:ext>
            </a:extLst>
          </p:cNvPr>
          <p:cNvSpPr txBox="1"/>
          <p:nvPr/>
        </p:nvSpPr>
        <p:spPr>
          <a:xfrm>
            <a:off x="3010186" y="4115737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Dark</a:t>
            </a:r>
          </a:p>
        </p:txBody>
      </p:sp>
    </p:spTree>
    <p:extLst>
      <p:ext uri="{BB962C8B-B14F-4D97-AF65-F5344CB8AC3E}">
        <p14:creationId xmlns:p14="http://schemas.microsoft.com/office/powerpoint/2010/main" val="1637401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37FA-4E9A-C348-83F0-9B1CE91D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contrast at night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639E-FEBA-DA42-A20E-1A587D90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 fewer spatial details at night</a:t>
            </a:r>
          </a:p>
          <a:p>
            <a:r>
              <a:rPr lang="en-US" dirty="0"/>
              <a:t>Subtle value changes missing</a:t>
            </a:r>
          </a:p>
          <a:p>
            <a:r>
              <a:rPr lang="en-US" dirty="0"/>
              <a:t>High </a:t>
            </a:r>
            <a:r>
              <a:rPr lang="en-US" dirty="0" err="1"/>
              <a:t>freq</a:t>
            </a:r>
            <a:r>
              <a:rPr lang="en-US" dirty="0"/>
              <a:t> missing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1A3F9-5F02-1E4E-8EE9-409EE11D0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E0DB6-148E-CE4F-85D7-CAA061F8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7" name="Picture 2" descr="The Campbell–Robson illustration of the spatial frequence/contrast function of the visual system. Sinusoidal density fluctuations are presented with increasing frequency from left to right and decreasing contrast from bottom to top. Reprinted from ref. 8.  ">
            <a:extLst>
              <a:ext uri="{FF2B5EF4-FFF2-40B4-BE49-F238E27FC236}">
                <a16:creationId xmlns:a16="http://schemas.microsoft.com/office/drawing/2014/main" id="{2611197C-D790-0645-AFF7-E1378D28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448" y="1810303"/>
            <a:ext cx="4288746" cy="322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E6FDC2A-11D4-1F41-8521-A4B23053C095}"/>
              </a:ext>
            </a:extLst>
          </p:cNvPr>
          <p:cNvSpPr/>
          <p:nvPr/>
        </p:nvSpPr>
        <p:spPr>
          <a:xfrm>
            <a:off x="4705120" y="2057622"/>
            <a:ext cx="4223146" cy="2959933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597730 h 2405549"/>
              <a:gd name="connsiteX1" fmla="*/ 1161535 w 2903837"/>
              <a:gd name="connsiteY1" fmla="*/ 2404353 h 2405549"/>
              <a:gd name="connsiteX2" fmla="*/ 2545492 w 2903837"/>
              <a:gd name="connsiteY2" fmla="*/ 862140 h 2405549"/>
              <a:gd name="connsiteX3" fmla="*/ 2903837 w 2903837"/>
              <a:gd name="connsiteY3" fmla="*/ 0 h 2405549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3267812"/>
              <a:gd name="connsiteY0" fmla="*/ 597730 h 2622053"/>
              <a:gd name="connsiteX1" fmla="*/ 1062144 w 3267812"/>
              <a:gd name="connsiteY1" fmla="*/ 1686272 h 2622053"/>
              <a:gd name="connsiteX2" fmla="*/ 3181597 w 3267812"/>
              <a:gd name="connsiteY2" fmla="*/ 2565018 h 2622053"/>
              <a:gd name="connsiteX3" fmla="*/ 2903837 w 3267812"/>
              <a:gd name="connsiteY3" fmla="*/ 0 h 2622053"/>
              <a:gd name="connsiteX0" fmla="*/ 0 w 3181597"/>
              <a:gd name="connsiteY0" fmla="*/ 0 h 2024323"/>
              <a:gd name="connsiteX1" fmla="*/ 1062144 w 3181597"/>
              <a:gd name="connsiteY1" fmla="*/ 1088542 h 2024323"/>
              <a:gd name="connsiteX2" fmla="*/ 3181597 w 3181597"/>
              <a:gd name="connsiteY2" fmla="*/ 1967288 h 2024323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2973870"/>
              <a:gd name="connsiteY0" fmla="*/ 293712 h 1020678"/>
              <a:gd name="connsiteX1" fmla="*/ 844478 w 2973870"/>
              <a:gd name="connsiteY1" fmla="*/ 8574 h 1020678"/>
              <a:gd name="connsiteX2" fmla="*/ 2973870 w 2973870"/>
              <a:gd name="connsiteY2" fmla="*/ 1020678 h 1020678"/>
              <a:gd name="connsiteX0" fmla="*/ 0 w 2973870"/>
              <a:gd name="connsiteY0" fmla="*/ 453721 h 1180687"/>
              <a:gd name="connsiteX1" fmla="*/ 844478 w 2973870"/>
              <a:gd name="connsiteY1" fmla="*/ 168583 h 1180687"/>
              <a:gd name="connsiteX2" fmla="*/ 2973870 w 2973870"/>
              <a:gd name="connsiteY2" fmla="*/ 1180687 h 1180687"/>
              <a:gd name="connsiteX0" fmla="*/ 0 w 2973870"/>
              <a:gd name="connsiteY0" fmla="*/ 1315436 h 2042402"/>
              <a:gd name="connsiteX1" fmla="*/ 921009 w 2973870"/>
              <a:gd name="connsiteY1" fmla="*/ 13794 h 2042402"/>
              <a:gd name="connsiteX2" fmla="*/ 2973870 w 2973870"/>
              <a:gd name="connsiteY2" fmla="*/ 2042402 h 2042402"/>
              <a:gd name="connsiteX0" fmla="*/ 0 w 2973870"/>
              <a:gd name="connsiteY0" fmla="*/ 1466751 h 2193717"/>
              <a:gd name="connsiteX1" fmla="*/ 921009 w 2973870"/>
              <a:gd name="connsiteY1" fmla="*/ 165109 h 2193717"/>
              <a:gd name="connsiteX2" fmla="*/ 2973870 w 2973870"/>
              <a:gd name="connsiteY2" fmla="*/ 2193717 h 2193717"/>
              <a:gd name="connsiteX0" fmla="*/ 0 w 2973870"/>
              <a:gd name="connsiteY0" fmla="*/ 1302804 h 2029770"/>
              <a:gd name="connsiteX1" fmla="*/ 921009 w 2973870"/>
              <a:gd name="connsiteY1" fmla="*/ 1162 h 2029770"/>
              <a:gd name="connsiteX2" fmla="*/ 2973870 w 2973870"/>
              <a:gd name="connsiteY2" fmla="*/ 2029770 h 2029770"/>
              <a:gd name="connsiteX0" fmla="*/ 0 w 2733343"/>
              <a:gd name="connsiteY0" fmla="*/ 1315740 h 2061357"/>
              <a:gd name="connsiteX1" fmla="*/ 921009 w 2733343"/>
              <a:gd name="connsiteY1" fmla="*/ 14098 h 2061357"/>
              <a:gd name="connsiteX2" fmla="*/ 2733343 w 2733343"/>
              <a:gd name="connsiteY2" fmla="*/ 2061357 h 2061357"/>
              <a:gd name="connsiteX0" fmla="*/ 0 w 2733343"/>
              <a:gd name="connsiteY0" fmla="*/ 1315740 h 2061357"/>
              <a:gd name="connsiteX1" fmla="*/ 921009 w 2733343"/>
              <a:gd name="connsiteY1" fmla="*/ 14098 h 2061357"/>
              <a:gd name="connsiteX2" fmla="*/ 2733343 w 2733343"/>
              <a:gd name="connsiteY2" fmla="*/ 2061357 h 2061357"/>
              <a:gd name="connsiteX0" fmla="*/ 0 w 2733343"/>
              <a:gd name="connsiteY0" fmla="*/ 1301829 h 2047446"/>
              <a:gd name="connsiteX1" fmla="*/ 921009 w 2733343"/>
              <a:gd name="connsiteY1" fmla="*/ 187 h 2047446"/>
              <a:gd name="connsiteX2" fmla="*/ 2733343 w 2733343"/>
              <a:gd name="connsiteY2" fmla="*/ 2047446 h 2047446"/>
              <a:gd name="connsiteX0" fmla="*/ 0 w 2726691"/>
              <a:gd name="connsiteY0" fmla="*/ 895502 h 2105543"/>
              <a:gd name="connsiteX1" fmla="*/ 914357 w 2726691"/>
              <a:gd name="connsiteY1" fmla="*/ 58284 h 2105543"/>
              <a:gd name="connsiteX2" fmla="*/ 2726691 w 2726691"/>
              <a:gd name="connsiteY2" fmla="*/ 2105543 h 2105543"/>
              <a:gd name="connsiteX0" fmla="*/ 0 w 2726691"/>
              <a:gd name="connsiteY0" fmla="*/ 879795 h 2089836"/>
              <a:gd name="connsiteX1" fmla="*/ 914357 w 2726691"/>
              <a:gd name="connsiteY1" fmla="*/ 42577 h 2089836"/>
              <a:gd name="connsiteX2" fmla="*/ 2726691 w 2726691"/>
              <a:gd name="connsiteY2" fmla="*/ 2089836 h 2089836"/>
              <a:gd name="connsiteX0" fmla="*/ 0 w 2726691"/>
              <a:gd name="connsiteY0" fmla="*/ 1024023 h 2234064"/>
              <a:gd name="connsiteX1" fmla="*/ 2091774 w 2726691"/>
              <a:gd name="connsiteY1" fmla="*/ 35362 h 2234064"/>
              <a:gd name="connsiteX2" fmla="*/ 2726691 w 2726691"/>
              <a:gd name="connsiteY2" fmla="*/ 2234064 h 2234064"/>
              <a:gd name="connsiteX0" fmla="*/ 0 w 2806515"/>
              <a:gd name="connsiteY0" fmla="*/ 1058689 h 2945175"/>
              <a:gd name="connsiteX1" fmla="*/ 2091774 w 2806515"/>
              <a:gd name="connsiteY1" fmla="*/ 70028 h 2945175"/>
              <a:gd name="connsiteX2" fmla="*/ 2806515 w 2806515"/>
              <a:gd name="connsiteY2" fmla="*/ 2945175 h 2945175"/>
              <a:gd name="connsiteX0" fmla="*/ 0 w 2806515"/>
              <a:gd name="connsiteY0" fmla="*/ 1058689 h 2945175"/>
              <a:gd name="connsiteX1" fmla="*/ 2091774 w 2806515"/>
              <a:gd name="connsiteY1" fmla="*/ 70028 h 2945175"/>
              <a:gd name="connsiteX2" fmla="*/ 2806515 w 2806515"/>
              <a:gd name="connsiteY2" fmla="*/ 2945175 h 2945175"/>
              <a:gd name="connsiteX0" fmla="*/ 0 w 2826472"/>
              <a:gd name="connsiteY0" fmla="*/ 843325 h 2982215"/>
              <a:gd name="connsiteX1" fmla="*/ 2111731 w 2826472"/>
              <a:gd name="connsiteY1" fmla="*/ 107068 h 2982215"/>
              <a:gd name="connsiteX2" fmla="*/ 2826472 w 2826472"/>
              <a:gd name="connsiteY2" fmla="*/ 2982215 h 2982215"/>
              <a:gd name="connsiteX0" fmla="*/ 0 w 2826472"/>
              <a:gd name="connsiteY0" fmla="*/ 744418 h 2883308"/>
              <a:gd name="connsiteX1" fmla="*/ 2111731 w 2826472"/>
              <a:gd name="connsiteY1" fmla="*/ 8161 h 2883308"/>
              <a:gd name="connsiteX2" fmla="*/ 2826472 w 2826472"/>
              <a:gd name="connsiteY2" fmla="*/ 2883308 h 2883308"/>
              <a:gd name="connsiteX0" fmla="*/ 0 w 2826472"/>
              <a:gd name="connsiteY0" fmla="*/ 873593 h 3012483"/>
              <a:gd name="connsiteX1" fmla="*/ 1912169 w 2826472"/>
              <a:gd name="connsiteY1" fmla="*/ 6085 h 3012483"/>
              <a:gd name="connsiteX2" fmla="*/ 2826472 w 2826472"/>
              <a:gd name="connsiteY2" fmla="*/ 3012483 h 3012483"/>
              <a:gd name="connsiteX0" fmla="*/ 0 w 2826472"/>
              <a:gd name="connsiteY0" fmla="*/ 877895 h 3016785"/>
              <a:gd name="connsiteX1" fmla="*/ 1912169 w 2826472"/>
              <a:gd name="connsiteY1" fmla="*/ 10387 h 3016785"/>
              <a:gd name="connsiteX2" fmla="*/ 2826472 w 2826472"/>
              <a:gd name="connsiteY2" fmla="*/ 3016785 h 3016785"/>
              <a:gd name="connsiteX0" fmla="*/ 0 w 2826472"/>
              <a:gd name="connsiteY0" fmla="*/ 877895 h 3016785"/>
              <a:gd name="connsiteX1" fmla="*/ 1912169 w 2826472"/>
              <a:gd name="connsiteY1" fmla="*/ 10387 h 3016785"/>
              <a:gd name="connsiteX2" fmla="*/ 2826472 w 2826472"/>
              <a:gd name="connsiteY2" fmla="*/ 3016785 h 3016785"/>
              <a:gd name="connsiteX0" fmla="*/ 0 w 2826472"/>
              <a:gd name="connsiteY0" fmla="*/ 877895 h 3016785"/>
              <a:gd name="connsiteX1" fmla="*/ 1912169 w 2826472"/>
              <a:gd name="connsiteY1" fmla="*/ 10387 h 3016785"/>
              <a:gd name="connsiteX2" fmla="*/ 2826472 w 2826472"/>
              <a:gd name="connsiteY2" fmla="*/ 3016785 h 3016785"/>
              <a:gd name="connsiteX0" fmla="*/ 0 w 2826472"/>
              <a:gd name="connsiteY0" fmla="*/ 867815 h 3006705"/>
              <a:gd name="connsiteX1" fmla="*/ 1912169 w 2826472"/>
              <a:gd name="connsiteY1" fmla="*/ 307 h 3006705"/>
              <a:gd name="connsiteX2" fmla="*/ 2826472 w 2826472"/>
              <a:gd name="connsiteY2" fmla="*/ 3006705 h 300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6472" h="3006705">
                <a:moveTo>
                  <a:pt x="0" y="867815"/>
                </a:moveTo>
                <a:cubicBezTo>
                  <a:pt x="601502" y="403155"/>
                  <a:pt x="1341310" y="-12904"/>
                  <a:pt x="1912169" y="307"/>
                </a:cubicBezTo>
                <a:cubicBezTo>
                  <a:pt x="2483028" y="13518"/>
                  <a:pt x="2815990" y="1313734"/>
                  <a:pt x="2826472" y="3006705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B888700-CEC5-8E45-B0F2-E8B82D1B8E10}"/>
              </a:ext>
            </a:extLst>
          </p:cNvPr>
          <p:cNvSpPr/>
          <p:nvPr/>
        </p:nvSpPr>
        <p:spPr>
          <a:xfrm>
            <a:off x="4729340" y="3081540"/>
            <a:ext cx="2091703" cy="1934923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597730 h 2405549"/>
              <a:gd name="connsiteX1" fmla="*/ 1161535 w 2903837"/>
              <a:gd name="connsiteY1" fmla="*/ 2404353 h 2405549"/>
              <a:gd name="connsiteX2" fmla="*/ 2545492 w 2903837"/>
              <a:gd name="connsiteY2" fmla="*/ 862140 h 2405549"/>
              <a:gd name="connsiteX3" fmla="*/ 2903837 w 2903837"/>
              <a:gd name="connsiteY3" fmla="*/ 0 h 2405549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3267812"/>
              <a:gd name="connsiteY0" fmla="*/ 597730 h 2622053"/>
              <a:gd name="connsiteX1" fmla="*/ 1062144 w 3267812"/>
              <a:gd name="connsiteY1" fmla="*/ 1686272 h 2622053"/>
              <a:gd name="connsiteX2" fmla="*/ 3181597 w 3267812"/>
              <a:gd name="connsiteY2" fmla="*/ 2565018 h 2622053"/>
              <a:gd name="connsiteX3" fmla="*/ 2903837 w 3267812"/>
              <a:gd name="connsiteY3" fmla="*/ 0 h 2622053"/>
              <a:gd name="connsiteX0" fmla="*/ 0 w 3181597"/>
              <a:gd name="connsiteY0" fmla="*/ 0 h 2024323"/>
              <a:gd name="connsiteX1" fmla="*/ 1062144 w 3181597"/>
              <a:gd name="connsiteY1" fmla="*/ 1088542 h 2024323"/>
              <a:gd name="connsiteX2" fmla="*/ 3181597 w 3181597"/>
              <a:gd name="connsiteY2" fmla="*/ 1967288 h 2024323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2973870"/>
              <a:gd name="connsiteY0" fmla="*/ 293712 h 1020678"/>
              <a:gd name="connsiteX1" fmla="*/ 844478 w 2973870"/>
              <a:gd name="connsiteY1" fmla="*/ 8574 h 1020678"/>
              <a:gd name="connsiteX2" fmla="*/ 2973870 w 2973870"/>
              <a:gd name="connsiteY2" fmla="*/ 1020678 h 1020678"/>
              <a:gd name="connsiteX0" fmla="*/ 0 w 2973870"/>
              <a:gd name="connsiteY0" fmla="*/ 453721 h 1180687"/>
              <a:gd name="connsiteX1" fmla="*/ 844478 w 2973870"/>
              <a:gd name="connsiteY1" fmla="*/ 168583 h 1180687"/>
              <a:gd name="connsiteX2" fmla="*/ 2973870 w 2973870"/>
              <a:gd name="connsiteY2" fmla="*/ 1180687 h 1180687"/>
              <a:gd name="connsiteX0" fmla="*/ 0 w 2973870"/>
              <a:gd name="connsiteY0" fmla="*/ 1315436 h 2042402"/>
              <a:gd name="connsiteX1" fmla="*/ 921009 w 2973870"/>
              <a:gd name="connsiteY1" fmla="*/ 13794 h 2042402"/>
              <a:gd name="connsiteX2" fmla="*/ 2973870 w 2973870"/>
              <a:gd name="connsiteY2" fmla="*/ 2042402 h 2042402"/>
              <a:gd name="connsiteX0" fmla="*/ 0 w 2973870"/>
              <a:gd name="connsiteY0" fmla="*/ 1466751 h 2193717"/>
              <a:gd name="connsiteX1" fmla="*/ 921009 w 2973870"/>
              <a:gd name="connsiteY1" fmla="*/ 165109 h 2193717"/>
              <a:gd name="connsiteX2" fmla="*/ 2973870 w 2973870"/>
              <a:gd name="connsiteY2" fmla="*/ 2193717 h 2193717"/>
              <a:gd name="connsiteX0" fmla="*/ 0 w 2973870"/>
              <a:gd name="connsiteY0" fmla="*/ 1302804 h 2029770"/>
              <a:gd name="connsiteX1" fmla="*/ 921009 w 2973870"/>
              <a:gd name="connsiteY1" fmla="*/ 1162 h 2029770"/>
              <a:gd name="connsiteX2" fmla="*/ 2973870 w 2973870"/>
              <a:gd name="connsiteY2" fmla="*/ 2029770 h 2029770"/>
              <a:gd name="connsiteX0" fmla="*/ 0 w 2733343"/>
              <a:gd name="connsiteY0" fmla="*/ 1315740 h 2061357"/>
              <a:gd name="connsiteX1" fmla="*/ 921009 w 2733343"/>
              <a:gd name="connsiteY1" fmla="*/ 14098 h 2061357"/>
              <a:gd name="connsiteX2" fmla="*/ 2733343 w 2733343"/>
              <a:gd name="connsiteY2" fmla="*/ 2061357 h 2061357"/>
              <a:gd name="connsiteX0" fmla="*/ 0 w 2733343"/>
              <a:gd name="connsiteY0" fmla="*/ 1315740 h 2061357"/>
              <a:gd name="connsiteX1" fmla="*/ 921009 w 2733343"/>
              <a:gd name="connsiteY1" fmla="*/ 14098 h 2061357"/>
              <a:gd name="connsiteX2" fmla="*/ 2733343 w 2733343"/>
              <a:gd name="connsiteY2" fmla="*/ 2061357 h 2061357"/>
              <a:gd name="connsiteX0" fmla="*/ 0 w 2733343"/>
              <a:gd name="connsiteY0" fmla="*/ 1301829 h 2047446"/>
              <a:gd name="connsiteX1" fmla="*/ 921009 w 2733343"/>
              <a:gd name="connsiteY1" fmla="*/ 187 h 2047446"/>
              <a:gd name="connsiteX2" fmla="*/ 2733343 w 2733343"/>
              <a:gd name="connsiteY2" fmla="*/ 2047446 h 2047446"/>
              <a:gd name="connsiteX0" fmla="*/ 0 w 2689611"/>
              <a:gd name="connsiteY0" fmla="*/ 2103724 h 2103723"/>
              <a:gd name="connsiteX1" fmla="*/ 877277 w 2689611"/>
              <a:gd name="connsiteY1" fmla="*/ 69 h 2103723"/>
              <a:gd name="connsiteX2" fmla="*/ 2689611 w 2689611"/>
              <a:gd name="connsiteY2" fmla="*/ 2047328 h 2103723"/>
              <a:gd name="connsiteX0" fmla="*/ 0 w 2689611"/>
              <a:gd name="connsiteY0" fmla="*/ 1320641 h 1320641"/>
              <a:gd name="connsiteX1" fmla="*/ 1074073 w 2689611"/>
              <a:gd name="connsiteY1" fmla="*/ 347 h 1320641"/>
              <a:gd name="connsiteX2" fmla="*/ 2689611 w 2689611"/>
              <a:gd name="connsiteY2" fmla="*/ 1264245 h 1320641"/>
              <a:gd name="connsiteX0" fmla="*/ 0 w 2689611"/>
              <a:gd name="connsiteY0" fmla="*/ 1413786 h 1413786"/>
              <a:gd name="connsiteX1" fmla="*/ 1281801 w 2689611"/>
              <a:gd name="connsiteY1" fmla="*/ 235 h 1413786"/>
              <a:gd name="connsiteX2" fmla="*/ 2689611 w 2689611"/>
              <a:gd name="connsiteY2" fmla="*/ 1357390 h 1413786"/>
              <a:gd name="connsiteX0" fmla="*/ 0 w 2689611"/>
              <a:gd name="connsiteY0" fmla="*/ 1414419 h 1414419"/>
              <a:gd name="connsiteX1" fmla="*/ 1281801 w 2689611"/>
              <a:gd name="connsiteY1" fmla="*/ 868 h 1414419"/>
              <a:gd name="connsiteX2" fmla="*/ 2689611 w 2689611"/>
              <a:gd name="connsiteY2" fmla="*/ 1358023 h 1414419"/>
              <a:gd name="connsiteX0" fmla="*/ 0 w 2689611"/>
              <a:gd name="connsiteY0" fmla="*/ 1416617 h 1416617"/>
              <a:gd name="connsiteX1" fmla="*/ 1281801 w 2689611"/>
              <a:gd name="connsiteY1" fmla="*/ 3066 h 1416617"/>
              <a:gd name="connsiteX2" fmla="*/ 2689611 w 2689611"/>
              <a:gd name="connsiteY2" fmla="*/ 1238988 h 1416617"/>
              <a:gd name="connsiteX0" fmla="*/ 0 w 2317888"/>
              <a:gd name="connsiteY0" fmla="*/ 1419157 h 1897780"/>
              <a:gd name="connsiteX1" fmla="*/ 1281801 w 2317888"/>
              <a:gd name="connsiteY1" fmla="*/ 5606 h 1897780"/>
              <a:gd name="connsiteX2" fmla="*/ 2317888 w 2317888"/>
              <a:gd name="connsiteY2" fmla="*/ 1897780 h 1897780"/>
              <a:gd name="connsiteX0" fmla="*/ 0 w 2319176"/>
              <a:gd name="connsiteY0" fmla="*/ 1419157 h 1897780"/>
              <a:gd name="connsiteX1" fmla="*/ 1281801 w 2319176"/>
              <a:gd name="connsiteY1" fmla="*/ 5606 h 1897780"/>
              <a:gd name="connsiteX2" fmla="*/ 2317888 w 2319176"/>
              <a:gd name="connsiteY2" fmla="*/ 1897780 h 1897780"/>
              <a:gd name="connsiteX0" fmla="*/ 0 w 2322825"/>
              <a:gd name="connsiteY0" fmla="*/ 1459290 h 1937913"/>
              <a:gd name="connsiteX1" fmla="*/ 1817520 w 2322825"/>
              <a:gd name="connsiteY1" fmla="*/ 5355 h 1937913"/>
              <a:gd name="connsiteX2" fmla="*/ 2317888 w 2322825"/>
              <a:gd name="connsiteY2" fmla="*/ 1937913 h 1937913"/>
              <a:gd name="connsiteX0" fmla="*/ 0 w 2322825"/>
              <a:gd name="connsiteY0" fmla="*/ 1479025 h 1957648"/>
              <a:gd name="connsiteX1" fmla="*/ 1817520 w 2322825"/>
              <a:gd name="connsiteY1" fmla="*/ 25090 h 1957648"/>
              <a:gd name="connsiteX2" fmla="*/ 2317888 w 2322825"/>
              <a:gd name="connsiteY2" fmla="*/ 1957648 h 1957648"/>
              <a:gd name="connsiteX0" fmla="*/ 0 w 2300873"/>
              <a:gd name="connsiteY0" fmla="*/ 889047 h 1983536"/>
              <a:gd name="connsiteX1" fmla="*/ 1795654 w 2300873"/>
              <a:gd name="connsiteY1" fmla="*/ 50978 h 1983536"/>
              <a:gd name="connsiteX2" fmla="*/ 2296022 w 2300873"/>
              <a:gd name="connsiteY2" fmla="*/ 1983536 h 1983536"/>
              <a:gd name="connsiteX0" fmla="*/ 0 w 2300873"/>
              <a:gd name="connsiteY0" fmla="*/ 871008 h 1965497"/>
              <a:gd name="connsiteX1" fmla="*/ 1795654 w 2300873"/>
              <a:gd name="connsiteY1" fmla="*/ 32939 h 1965497"/>
              <a:gd name="connsiteX2" fmla="*/ 2296022 w 2300873"/>
              <a:gd name="connsiteY2" fmla="*/ 1965497 h 196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0873" h="1965497">
                <a:moveTo>
                  <a:pt x="0" y="871008"/>
                </a:moveTo>
                <a:cubicBezTo>
                  <a:pt x="642533" y="466926"/>
                  <a:pt x="1412984" y="-149476"/>
                  <a:pt x="1795654" y="32939"/>
                </a:cubicBezTo>
                <a:cubicBezTo>
                  <a:pt x="2178324" y="215354"/>
                  <a:pt x="2330979" y="757143"/>
                  <a:pt x="2296022" y="1965497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2C8D14-18E0-7541-B19F-A2A5E81BB0DF}"/>
              </a:ext>
            </a:extLst>
          </p:cNvPr>
          <p:cNvSpPr txBox="1"/>
          <p:nvPr/>
        </p:nvSpPr>
        <p:spPr>
          <a:xfrm>
            <a:off x="3838264" y="2730542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Photopic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CD1B4-0C38-D149-8B08-B2B6B67606BD}"/>
              </a:ext>
            </a:extLst>
          </p:cNvPr>
          <p:cNvSpPr txBox="1"/>
          <p:nvPr/>
        </p:nvSpPr>
        <p:spPr>
          <a:xfrm>
            <a:off x="3907666" y="3802137"/>
            <a:ext cx="811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Scotopic</a:t>
            </a:r>
          </a:p>
        </p:txBody>
      </p:sp>
    </p:spTree>
    <p:extLst>
      <p:ext uri="{BB962C8B-B14F-4D97-AF65-F5344CB8AC3E}">
        <p14:creationId xmlns:p14="http://schemas.microsoft.com/office/powerpoint/2010/main" val="1615181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CF88-2E4D-7A4E-B216-CE0FA156D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course of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9C86-C73C-844F-9C2B-9E8F4E97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595838"/>
          </a:xfrm>
        </p:spPr>
        <p:txBody>
          <a:bodyPr/>
          <a:lstStyle/>
          <a:p>
            <a:r>
              <a:rPr lang="en-US" dirty="0"/>
              <a:t>Adaptation takes considerable time to be effective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D2646-D65B-734A-9D3D-29AF0B3E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D5FF3-EC0B-9B45-A30D-CA0D8B2F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28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D4CE67-A181-CA4D-B050-F64E559F886F}"/>
              </a:ext>
            </a:extLst>
          </p:cNvPr>
          <p:cNvGrpSpPr/>
          <p:nvPr/>
        </p:nvGrpSpPr>
        <p:grpSpPr>
          <a:xfrm>
            <a:off x="2874200" y="2227646"/>
            <a:ext cx="3246742" cy="2436106"/>
            <a:chOff x="2391003" y="2160393"/>
            <a:chExt cx="4360653" cy="255623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1EA6E3D-A84C-D942-A217-BD584F178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8ACAEA9-132D-8145-963D-8E4245C7DD14}"/>
                </a:ext>
              </a:extLst>
            </p:cNvPr>
            <p:cNvCxnSpPr>
              <a:cxnSpLocks/>
            </p:cNvCxnSpPr>
            <p:nvPr/>
          </p:nvCxnSpPr>
          <p:spPr>
            <a:xfrm>
              <a:off x="2391003" y="4704908"/>
              <a:ext cx="436065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EBA2B5-086A-AA47-9188-1FFD1592D4FA}"/>
              </a:ext>
            </a:extLst>
          </p:cNvPr>
          <p:cNvSpPr txBox="1"/>
          <p:nvPr/>
        </p:nvSpPr>
        <p:spPr>
          <a:xfrm rot="16200000">
            <a:off x="2225518" y="3228819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Threshold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41C8C-0920-834B-9483-453C7707FBF3}"/>
              </a:ext>
            </a:extLst>
          </p:cNvPr>
          <p:cNvSpPr txBox="1"/>
          <p:nvPr/>
        </p:nvSpPr>
        <p:spPr>
          <a:xfrm>
            <a:off x="2793004" y="4725614"/>
            <a:ext cx="247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48C0CB-121F-D946-AE92-8656B0B5BA9A}"/>
              </a:ext>
            </a:extLst>
          </p:cNvPr>
          <p:cNvSpPr txBox="1"/>
          <p:nvPr/>
        </p:nvSpPr>
        <p:spPr>
          <a:xfrm>
            <a:off x="5418723" y="4725614"/>
            <a:ext cx="123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25 minutes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04CB5BE-67AF-2D40-9B72-EEA5CEE211EE}"/>
              </a:ext>
            </a:extLst>
          </p:cNvPr>
          <p:cNvSpPr/>
          <p:nvPr/>
        </p:nvSpPr>
        <p:spPr>
          <a:xfrm>
            <a:off x="2879124" y="2470546"/>
            <a:ext cx="3181597" cy="1906079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597730 h 2405549"/>
              <a:gd name="connsiteX1" fmla="*/ 1161535 w 2903837"/>
              <a:gd name="connsiteY1" fmla="*/ 2404353 h 2405549"/>
              <a:gd name="connsiteX2" fmla="*/ 2545492 w 2903837"/>
              <a:gd name="connsiteY2" fmla="*/ 862140 h 2405549"/>
              <a:gd name="connsiteX3" fmla="*/ 2903837 w 2903837"/>
              <a:gd name="connsiteY3" fmla="*/ 0 h 2405549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3267812"/>
              <a:gd name="connsiteY0" fmla="*/ 597730 h 2622053"/>
              <a:gd name="connsiteX1" fmla="*/ 1062144 w 3267812"/>
              <a:gd name="connsiteY1" fmla="*/ 1686272 h 2622053"/>
              <a:gd name="connsiteX2" fmla="*/ 3181597 w 3267812"/>
              <a:gd name="connsiteY2" fmla="*/ 2565018 h 2622053"/>
              <a:gd name="connsiteX3" fmla="*/ 2903837 w 3267812"/>
              <a:gd name="connsiteY3" fmla="*/ 0 h 2622053"/>
              <a:gd name="connsiteX0" fmla="*/ 0 w 3181597"/>
              <a:gd name="connsiteY0" fmla="*/ 0 h 2024323"/>
              <a:gd name="connsiteX1" fmla="*/ 1062144 w 3181597"/>
              <a:gd name="connsiteY1" fmla="*/ 1088542 h 2024323"/>
              <a:gd name="connsiteX2" fmla="*/ 3181597 w 3181597"/>
              <a:gd name="connsiteY2" fmla="*/ 1967288 h 2024323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1597" h="1967288">
                <a:moveTo>
                  <a:pt x="0" y="0"/>
                </a:moveTo>
                <a:cubicBezTo>
                  <a:pt x="8416" y="841103"/>
                  <a:pt x="521939" y="832470"/>
                  <a:pt x="1052205" y="955184"/>
                </a:cubicBezTo>
                <a:cubicBezTo>
                  <a:pt x="1174966" y="1560039"/>
                  <a:pt x="1095544" y="1961102"/>
                  <a:pt x="3181597" y="196728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71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A17E-5E86-2E45-B90F-F46C734B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perception in the dark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A0DBE-55F0-D84F-B1B9-A6AE9AB4B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luminance efficiency function shifts its peak</a:t>
            </a:r>
          </a:p>
          <a:p>
            <a:r>
              <a:rPr lang="en-US" dirty="0"/>
              <a:t>Purkinje shift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02F68-0090-E548-81AB-B80EDCD5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3A916-1FC1-0C4C-BE89-3112DA9D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29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F3F7FF-B875-8247-9149-B432A7706B1D}"/>
              </a:ext>
            </a:extLst>
          </p:cNvPr>
          <p:cNvGrpSpPr/>
          <p:nvPr/>
        </p:nvGrpSpPr>
        <p:grpSpPr>
          <a:xfrm>
            <a:off x="2979920" y="2036266"/>
            <a:ext cx="2951584" cy="2679717"/>
            <a:chOff x="2391003" y="2160393"/>
            <a:chExt cx="4360653" cy="255623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5826EC-653C-0F42-A526-FE47429AA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029863-2A71-584C-91AF-F91775DE7EB9}"/>
                </a:ext>
              </a:extLst>
            </p:cNvPr>
            <p:cNvCxnSpPr>
              <a:cxnSpLocks/>
            </p:cNvCxnSpPr>
            <p:nvPr/>
          </p:nvCxnSpPr>
          <p:spPr>
            <a:xfrm>
              <a:off x="2391003" y="4704908"/>
              <a:ext cx="436065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05E47B-826D-2946-9FB1-D65E69BB1AEB}"/>
              </a:ext>
            </a:extLst>
          </p:cNvPr>
          <p:cNvSpPr txBox="1"/>
          <p:nvPr/>
        </p:nvSpPr>
        <p:spPr>
          <a:xfrm>
            <a:off x="2919154" y="4762612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350 nm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0B7B2-D524-5945-AF35-7CA8E39321A3}"/>
              </a:ext>
            </a:extLst>
          </p:cNvPr>
          <p:cNvSpPr txBox="1"/>
          <p:nvPr/>
        </p:nvSpPr>
        <p:spPr>
          <a:xfrm>
            <a:off x="5530805" y="4762612"/>
            <a:ext cx="9301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750 nm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A82D569-145A-9F49-81FF-83F18C626EA2}"/>
              </a:ext>
            </a:extLst>
          </p:cNvPr>
          <p:cNvSpPr/>
          <p:nvPr/>
        </p:nvSpPr>
        <p:spPr>
          <a:xfrm>
            <a:off x="3170726" y="2240114"/>
            <a:ext cx="2484857" cy="2182118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597730 h 2405549"/>
              <a:gd name="connsiteX1" fmla="*/ 1161535 w 2903837"/>
              <a:gd name="connsiteY1" fmla="*/ 2404353 h 2405549"/>
              <a:gd name="connsiteX2" fmla="*/ 2545492 w 2903837"/>
              <a:gd name="connsiteY2" fmla="*/ 862140 h 2405549"/>
              <a:gd name="connsiteX3" fmla="*/ 2903837 w 2903837"/>
              <a:gd name="connsiteY3" fmla="*/ 0 h 2405549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3267812"/>
              <a:gd name="connsiteY0" fmla="*/ 597730 h 2622053"/>
              <a:gd name="connsiteX1" fmla="*/ 1062144 w 3267812"/>
              <a:gd name="connsiteY1" fmla="*/ 1686272 h 2622053"/>
              <a:gd name="connsiteX2" fmla="*/ 3181597 w 3267812"/>
              <a:gd name="connsiteY2" fmla="*/ 2565018 h 2622053"/>
              <a:gd name="connsiteX3" fmla="*/ 2903837 w 3267812"/>
              <a:gd name="connsiteY3" fmla="*/ 0 h 2622053"/>
              <a:gd name="connsiteX0" fmla="*/ 0 w 3181597"/>
              <a:gd name="connsiteY0" fmla="*/ 0 h 2024323"/>
              <a:gd name="connsiteX1" fmla="*/ 1062144 w 3181597"/>
              <a:gd name="connsiteY1" fmla="*/ 1088542 h 2024323"/>
              <a:gd name="connsiteX2" fmla="*/ 3181597 w 3181597"/>
              <a:gd name="connsiteY2" fmla="*/ 1967288 h 2024323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2973870"/>
              <a:gd name="connsiteY0" fmla="*/ 293712 h 1020678"/>
              <a:gd name="connsiteX1" fmla="*/ 844478 w 2973870"/>
              <a:gd name="connsiteY1" fmla="*/ 8574 h 1020678"/>
              <a:gd name="connsiteX2" fmla="*/ 2973870 w 2973870"/>
              <a:gd name="connsiteY2" fmla="*/ 1020678 h 1020678"/>
              <a:gd name="connsiteX0" fmla="*/ 0 w 2973870"/>
              <a:gd name="connsiteY0" fmla="*/ 453721 h 1180687"/>
              <a:gd name="connsiteX1" fmla="*/ 844478 w 2973870"/>
              <a:gd name="connsiteY1" fmla="*/ 168583 h 1180687"/>
              <a:gd name="connsiteX2" fmla="*/ 2973870 w 2973870"/>
              <a:gd name="connsiteY2" fmla="*/ 1180687 h 1180687"/>
              <a:gd name="connsiteX0" fmla="*/ 0 w 2973870"/>
              <a:gd name="connsiteY0" fmla="*/ 1315436 h 2042402"/>
              <a:gd name="connsiteX1" fmla="*/ 921009 w 2973870"/>
              <a:gd name="connsiteY1" fmla="*/ 13794 h 2042402"/>
              <a:gd name="connsiteX2" fmla="*/ 2973870 w 2973870"/>
              <a:gd name="connsiteY2" fmla="*/ 2042402 h 2042402"/>
              <a:gd name="connsiteX0" fmla="*/ 0 w 2973870"/>
              <a:gd name="connsiteY0" fmla="*/ 1466751 h 2193717"/>
              <a:gd name="connsiteX1" fmla="*/ 921009 w 2973870"/>
              <a:gd name="connsiteY1" fmla="*/ 165109 h 2193717"/>
              <a:gd name="connsiteX2" fmla="*/ 2973870 w 2973870"/>
              <a:gd name="connsiteY2" fmla="*/ 2193717 h 2193717"/>
              <a:gd name="connsiteX0" fmla="*/ 0 w 2973870"/>
              <a:gd name="connsiteY0" fmla="*/ 1302804 h 2029770"/>
              <a:gd name="connsiteX1" fmla="*/ 921009 w 2973870"/>
              <a:gd name="connsiteY1" fmla="*/ 1162 h 2029770"/>
              <a:gd name="connsiteX2" fmla="*/ 2973870 w 2973870"/>
              <a:gd name="connsiteY2" fmla="*/ 2029770 h 2029770"/>
              <a:gd name="connsiteX0" fmla="*/ 0 w 2733343"/>
              <a:gd name="connsiteY0" fmla="*/ 1315740 h 2061357"/>
              <a:gd name="connsiteX1" fmla="*/ 921009 w 2733343"/>
              <a:gd name="connsiteY1" fmla="*/ 14098 h 2061357"/>
              <a:gd name="connsiteX2" fmla="*/ 2733343 w 2733343"/>
              <a:gd name="connsiteY2" fmla="*/ 2061357 h 2061357"/>
              <a:gd name="connsiteX0" fmla="*/ 0 w 2733343"/>
              <a:gd name="connsiteY0" fmla="*/ 1315740 h 2061357"/>
              <a:gd name="connsiteX1" fmla="*/ 921009 w 2733343"/>
              <a:gd name="connsiteY1" fmla="*/ 14098 h 2061357"/>
              <a:gd name="connsiteX2" fmla="*/ 2733343 w 2733343"/>
              <a:gd name="connsiteY2" fmla="*/ 2061357 h 2061357"/>
              <a:gd name="connsiteX0" fmla="*/ 0 w 2733343"/>
              <a:gd name="connsiteY0" fmla="*/ 1301829 h 2047446"/>
              <a:gd name="connsiteX1" fmla="*/ 921009 w 2733343"/>
              <a:gd name="connsiteY1" fmla="*/ 187 h 2047446"/>
              <a:gd name="connsiteX2" fmla="*/ 2733343 w 2733343"/>
              <a:gd name="connsiteY2" fmla="*/ 2047446 h 204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3343" h="2047446">
                <a:moveTo>
                  <a:pt x="0" y="1301829"/>
                </a:moveTo>
                <a:cubicBezTo>
                  <a:pt x="248943" y="594861"/>
                  <a:pt x="367054" y="15803"/>
                  <a:pt x="921009" y="187"/>
                </a:cubicBezTo>
                <a:cubicBezTo>
                  <a:pt x="1474964" y="-15429"/>
                  <a:pt x="2057653" y="950150"/>
                  <a:pt x="2733343" y="204744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D6EF211-ED6C-354D-B7B4-E5CC25D28504}"/>
              </a:ext>
            </a:extLst>
          </p:cNvPr>
          <p:cNvSpPr/>
          <p:nvPr/>
        </p:nvSpPr>
        <p:spPr>
          <a:xfrm>
            <a:off x="3174041" y="3124941"/>
            <a:ext cx="2445101" cy="1509797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597730 h 2405549"/>
              <a:gd name="connsiteX1" fmla="*/ 1161535 w 2903837"/>
              <a:gd name="connsiteY1" fmla="*/ 2404353 h 2405549"/>
              <a:gd name="connsiteX2" fmla="*/ 2545492 w 2903837"/>
              <a:gd name="connsiteY2" fmla="*/ 862140 h 2405549"/>
              <a:gd name="connsiteX3" fmla="*/ 2903837 w 2903837"/>
              <a:gd name="connsiteY3" fmla="*/ 0 h 2405549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3267812"/>
              <a:gd name="connsiteY0" fmla="*/ 597730 h 2622053"/>
              <a:gd name="connsiteX1" fmla="*/ 1062144 w 3267812"/>
              <a:gd name="connsiteY1" fmla="*/ 1686272 h 2622053"/>
              <a:gd name="connsiteX2" fmla="*/ 3181597 w 3267812"/>
              <a:gd name="connsiteY2" fmla="*/ 2565018 h 2622053"/>
              <a:gd name="connsiteX3" fmla="*/ 2903837 w 3267812"/>
              <a:gd name="connsiteY3" fmla="*/ 0 h 2622053"/>
              <a:gd name="connsiteX0" fmla="*/ 0 w 3181597"/>
              <a:gd name="connsiteY0" fmla="*/ 0 h 2024323"/>
              <a:gd name="connsiteX1" fmla="*/ 1062144 w 3181597"/>
              <a:gd name="connsiteY1" fmla="*/ 1088542 h 2024323"/>
              <a:gd name="connsiteX2" fmla="*/ 3181597 w 3181597"/>
              <a:gd name="connsiteY2" fmla="*/ 1967288 h 2024323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2973870"/>
              <a:gd name="connsiteY0" fmla="*/ 293712 h 1020678"/>
              <a:gd name="connsiteX1" fmla="*/ 844478 w 2973870"/>
              <a:gd name="connsiteY1" fmla="*/ 8574 h 1020678"/>
              <a:gd name="connsiteX2" fmla="*/ 2973870 w 2973870"/>
              <a:gd name="connsiteY2" fmla="*/ 1020678 h 1020678"/>
              <a:gd name="connsiteX0" fmla="*/ 0 w 2973870"/>
              <a:gd name="connsiteY0" fmla="*/ 453721 h 1180687"/>
              <a:gd name="connsiteX1" fmla="*/ 844478 w 2973870"/>
              <a:gd name="connsiteY1" fmla="*/ 168583 h 1180687"/>
              <a:gd name="connsiteX2" fmla="*/ 2973870 w 2973870"/>
              <a:gd name="connsiteY2" fmla="*/ 1180687 h 1180687"/>
              <a:gd name="connsiteX0" fmla="*/ 0 w 2973870"/>
              <a:gd name="connsiteY0" fmla="*/ 1315436 h 2042402"/>
              <a:gd name="connsiteX1" fmla="*/ 921009 w 2973870"/>
              <a:gd name="connsiteY1" fmla="*/ 13794 h 2042402"/>
              <a:gd name="connsiteX2" fmla="*/ 2973870 w 2973870"/>
              <a:gd name="connsiteY2" fmla="*/ 2042402 h 2042402"/>
              <a:gd name="connsiteX0" fmla="*/ 0 w 2973870"/>
              <a:gd name="connsiteY0" fmla="*/ 1466751 h 2193717"/>
              <a:gd name="connsiteX1" fmla="*/ 921009 w 2973870"/>
              <a:gd name="connsiteY1" fmla="*/ 165109 h 2193717"/>
              <a:gd name="connsiteX2" fmla="*/ 2973870 w 2973870"/>
              <a:gd name="connsiteY2" fmla="*/ 2193717 h 2193717"/>
              <a:gd name="connsiteX0" fmla="*/ 0 w 2973870"/>
              <a:gd name="connsiteY0" fmla="*/ 1302804 h 2029770"/>
              <a:gd name="connsiteX1" fmla="*/ 921009 w 2973870"/>
              <a:gd name="connsiteY1" fmla="*/ 1162 h 2029770"/>
              <a:gd name="connsiteX2" fmla="*/ 2973870 w 2973870"/>
              <a:gd name="connsiteY2" fmla="*/ 2029770 h 2029770"/>
              <a:gd name="connsiteX0" fmla="*/ 0 w 2733343"/>
              <a:gd name="connsiteY0" fmla="*/ 1315740 h 2061357"/>
              <a:gd name="connsiteX1" fmla="*/ 921009 w 2733343"/>
              <a:gd name="connsiteY1" fmla="*/ 14098 h 2061357"/>
              <a:gd name="connsiteX2" fmla="*/ 2733343 w 2733343"/>
              <a:gd name="connsiteY2" fmla="*/ 2061357 h 2061357"/>
              <a:gd name="connsiteX0" fmla="*/ 0 w 2733343"/>
              <a:gd name="connsiteY0" fmla="*/ 1315740 h 2061357"/>
              <a:gd name="connsiteX1" fmla="*/ 921009 w 2733343"/>
              <a:gd name="connsiteY1" fmla="*/ 14098 h 2061357"/>
              <a:gd name="connsiteX2" fmla="*/ 2733343 w 2733343"/>
              <a:gd name="connsiteY2" fmla="*/ 2061357 h 2061357"/>
              <a:gd name="connsiteX0" fmla="*/ 0 w 2733343"/>
              <a:gd name="connsiteY0" fmla="*/ 1301829 h 2047446"/>
              <a:gd name="connsiteX1" fmla="*/ 921009 w 2733343"/>
              <a:gd name="connsiteY1" fmla="*/ 187 h 2047446"/>
              <a:gd name="connsiteX2" fmla="*/ 2733343 w 2733343"/>
              <a:gd name="connsiteY2" fmla="*/ 2047446 h 2047446"/>
              <a:gd name="connsiteX0" fmla="*/ 0 w 2689611"/>
              <a:gd name="connsiteY0" fmla="*/ 2103724 h 2103723"/>
              <a:gd name="connsiteX1" fmla="*/ 877277 w 2689611"/>
              <a:gd name="connsiteY1" fmla="*/ 69 h 2103723"/>
              <a:gd name="connsiteX2" fmla="*/ 2689611 w 2689611"/>
              <a:gd name="connsiteY2" fmla="*/ 2047328 h 2103723"/>
              <a:gd name="connsiteX0" fmla="*/ 0 w 2689611"/>
              <a:gd name="connsiteY0" fmla="*/ 1320641 h 1320641"/>
              <a:gd name="connsiteX1" fmla="*/ 1074073 w 2689611"/>
              <a:gd name="connsiteY1" fmla="*/ 347 h 1320641"/>
              <a:gd name="connsiteX2" fmla="*/ 2689611 w 2689611"/>
              <a:gd name="connsiteY2" fmla="*/ 1264245 h 1320641"/>
              <a:gd name="connsiteX0" fmla="*/ 0 w 2689611"/>
              <a:gd name="connsiteY0" fmla="*/ 1413786 h 1413786"/>
              <a:gd name="connsiteX1" fmla="*/ 1281801 w 2689611"/>
              <a:gd name="connsiteY1" fmla="*/ 235 h 1413786"/>
              <a:gd name="connsiteX2" fmla="*/ 2689611 w 2689611"/>
              <a:gd name="connsiteY2" fmla="*/ 1357390 h 1413786"/>
              <a:gd name="connsiteX0" fmla="*/ 0 w 2689611"/>
              <a:gd name="connsiteY0" fmla="*/ 1414419 h 1414419"/>
              <a:gd name="connsiteX1" fmla="*/ 1281801 w 2689611"/>
              <a:gd name="connsiteY1" fmla="*/ 868 h 1414419"/>
              <a:gd name="connsiteX2" fmla="*/ 2689611 w 2689611"/>
              <a:gd name="connsiteY2" fmla="*/ 1358023 h 1414419"/>
              <a:gd name="connsiteX0" fmla="*/ 0 w 2689611"/>
              <a:gd name="connsiteY0" fmla="*/ 1416617 h 1416617"/>
              <a:gd name="connsiteX1" fmla="*/ 1281801 w 2689611"/>
              <a:gd name="connsiteY1" fmla="*/ 3066 h 1416617"/>
              <a:gd name="connsiteX2" fmla="*/ 2689611 w 2689611"/>
              <a:gd name="connsiteY2" fmla="*/ 1238988 h 1416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9611" h="1416617">
                <a:moveTo>
                  <a:pt x="0" y="1416617"/>
                </a:moveTo>
                <a:cubicBezTo>
                  <a:pt x="248943" y="709649"/>
                  <a:pt x="833532" y="32671"/>
                  <a:pt x="1281801" y="3066"/>
                </a:cubicBezTo>
                <a:cubicBezTo>
                  <a:pt x="1730070" y="-26539"/>
                  <a:pt x="2013921" y="141692"/>
                  <a:pt x="2689611" y="1238988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837D2-57D7-7949-8DEE-141DB396453C}"/>
              </a:ext>
            </a:extLst>
          </p:cNvPr>
          <p:cNvSpPr txBox="1"/>
          <p:nvPr/>
        </p:nvSpPr>
        <p:spPr>
          <a:xfrm>
            <a:off x="2633701" y="4178773"/>
            <a:ext cx="304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8784BB-9733-0644-A4E7-3ECAD2D9FFCB}"/>
              </a:ext>
            </a:extLst>
          </p:cNvPr>
          <p:cNvSpPr txBox="1"/>
          <p:nvPr/>
        </p:nvSpPr>
        <p:spPr>
          <a:xfrm>
            <a:off x="2633701" y="3807794"/>
            <a:ext cx="304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F8E3B3-9200-3548-B860-002CB330A9EA}"/>
              </a:ext>
            </a:extLst>
          </p:cNvPr>
          <p:cNvSpPr txBox="1"/>
          <p:nvPr/>
        </p:nvSpPr>
        <p:spPr>
          <a:xfrm>
            <a:off x="2577115" y="3436815"/>
            <a:ext cx="4180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2C389-D27D-2447-8658-B21E37BDF1B6}"/>
              </a:ext>
            </a:extLst>
          </p:cNvPr>
          <p:cNvSpPr txBox="1"/>
          <p:nvPr/>
        </p:nvSpPr>
        <p:spPr>
          <a:xfrm>
            <a:off x="2656143" y="3065836"/>
            <a:ext cx="260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00B431-B2E4-5548-B158-48F6775A49FC}"/>
              </a:ext>
            </a:extLst>
          </p:cNvPr>
          <p:cNvSpPr txBox="1"/>
          <p:nvPr/>
        </p:nvSpPr>
        <p:spPr>
          <a:xfrm>
            <a:off x="2656143" y="2694857"/>
            <a:ext cx="260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783F1-605A-E14E-8728-92F44A305B51}"/>
              </a:ext>
            </a:extLst>
          </p:cNvPr>
          <p:cNvSpPr txBox="1"/>
          <p:nvPr/>
        </p:nvSpPr>
        <p:spPr>
          <a:xfrm>
            <a:off x="2633701" y="4549750"/>
            <a:ext cx="304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-4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C1BB9E-6DC1-3340-9FA7-E7F0A3D76F88}"/>
              </a:ext>
            </a:extLst>
          </p:cNvPr>
          <p:cNvSpPr txBox="1"/>
          <p:nvPr/>
        </p:nvSpPr>
        <p:spPr>
          <a:xfrm>
            <a:off x="2656143" y="2323878"/>
            <a:ext cx="260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5011EF-3B54-554B-A5AE-1D407014EA3A}"/>
              </a:ext>
            </a:extLst>
          </p:cNvPr>
          <p:cNvSpPr txBox="1"/>
          <p:nvPr/>
        </p:nvSpPr>
        <p:spPr>
          <a:xfrm>
            <a:off x="2656143" y="1952899"/>
            <a:ext cx="260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16F45B-4791-C94D-9BFD-48501B957600}"/>
              </a:ext>
            </a:extLst>
          </p:cNvPr>
          <p:cNvSpPr txBox="1"/>
          <p:nvPr/>
        </p:nvSpPr>
        <p:spPr>
          <a:xfrm rot="16200000">
            <a:off x="1835626" y="3264536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Log sensitivity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44AC58-A322-EC46-9773-21276E4DDD60}"/>
              </a:ext>
            </a:extLst>
          </p:cNvPr>
          <p:cNvSpPr txBox="1"/>
          <p:nvPr/>
        </p:nvSpPr>
        <p:spPr>
          <a:xfrm>
            <a:off x="4049044" y="488760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Wavelength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EC4FE-0D43-E24A-882B-B094A11F1B23}"/>
              </a:ext>
            </a:extLst>
          </p:cNvPr>
          <p:cNvSpPr txBox="1"/>
          <p:nvPr/>
        </p:nvSpPr>
        <p:spPr>
          <a:xfrm>
            <a:off x="4254913" y="2111832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Photopic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6775C1-6BF5-5C4F-932C-FE8E8CD92ACA}"/>
              </a:ext>
            </a:extLst>
          </p:cNvPr>
          <p:cNvSpPr txBox="1"/>
          <p:nvPr/>
        </p:nvSpPr>
        <p:spPr>
          <a:xfrm>
            <a:off x="4127110" y="3251710"/>
            <a:ext cx="655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Scotopic</a:t>
            </a:r>
          </a:p>
        </p:txBody>
      </p:sp>
    </p:spTree>
    <p:extLst>
      <p:ext uri="{BB962C8B-B14F-4D97-AF65-F5344CB8AC3E}">
        <p14:creationId xmlns:p14="http://schemas.microsoft.com/office/powerpoint/2010/main" val="348917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9689F-114B-6C48-9E4F-9F77BD389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A7069-0901-6840-B2C1-EE157A9B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20546" name="Picture 2" descr="Lion, Linyati, Botswana">
            <a:extLst>
              <a:ext uri="{FF2B5EF4-FFF2-40B4-BE49-F238E27FC236}">
                <a16:creationId xmlns:a16="http://schemas.microsoft.com/office/drawing/2014/main" id="{13359EE3-2D3D-F141-AB2D-E6B7925AA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9" b="8465"/>
          <a:stretch/>
        </p:blipFill>
        <p:spPr bwMode="auto">
          <a:xfrm>
            <a:off x="382825" y="581889"/>
            <a:ext cx="8376762" cy="459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🦁 Löwe-Emoji">
            <a:extLst>
              <a:ext uri="{FF2B5EF4-FFF2-40B4-BE49-F238E27FC236}">
                <a16:creationId xmlns:a16="http://schemas.microsoft.com/office/drawing/2014/main" id="{1F711614-1D98-164B-B599-7CD1050D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302" y="4277511"/>
            <a:ext cx="772271" cy="77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91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DE23-92F5-4544-A226-1D27AC18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 vision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A45620-8B4D-4345-8FAA-E6EF895BA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1419638"/>
          </a:xfrm>
        </p:spPr>
        <p:txBody>
          <a:bodyPr/>
          <a:lstStyle/>
          <a:p>
            <a:r>
              <a:rPr lang="en-US" dirty="0"/>
              <a:t>We perceive more details in the center of our visual field</a:t>
            </a:r>
            <a:br>
              <a:rPr lang="en-US" dirty="0"/>
            </a:br>
            <a:r>
              <a:rPr lang="en-US" dirty="0"/>
              <a:t>(more later as to why)</a:t>
            </a:r>
          </a:p>
          <a:p>
            <a:r>
              <a:rPr lang="en-US" dirty="0"/>
              <a:t>I do not draw this as blur as it is not blur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4914C-8DED-6D40-9B39-B1A7ED9B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F51B0-FA56-9540-8100-B380B7DE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A0F9E-1FF5-DA47-AE39-4CF2C0477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1" b="17081"/>
          <a:stretch/>
        </p:blipFill>
        <p:spPr>
          <a:xfrm>
            <a:off x="0" y="2633871"/>
            <a:ext cx="9144000" cy="1777447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D99C01D-89A6-B64D-B93E-41744F0CEE84}"/>
              </a:ext>
            </a:extLst>
          </p:cNvPr>
          <p:cNvSpPr/>
          <p:nvPr/>
        </p:nvSpPr>
        <p:spPr>
          <a:xfrm>
            <a:off x="1841721" y="3522594"/>
            <a:ext cx="153063" cy="15392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A5659-292C-5441-83BB-DF294B98A1CD}"/>
              </a:ext>
            </a:extLst>
          </p:cNvPr>
          <p:cNvSpPr txBox="1"/>
          <p:nvPr/>
        </p:nvSpPr>
        <p:spPr>
          <a:xfrm>
            <a:off x="1363458" y="4524800"/>
            <a:ext cx="1109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Fovea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More details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CF7E4-E34B-2543-A290-FAECBE7A0703}"/>
              </a:ext>
            </a:extLst>
          </p:cNvPr>
          <p:cNvSpPr txBox="1"/>
          <p:nvPr/>
        </p:nvSpPr>
        <p:spPr>
          <a:xfrm>
            <a:off x="5945438" y="4584785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Periphery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Less details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8223F2-F3B2-5148-8A57-B6FB20EBA00F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2036753" y="3676521"/>
            <a:ext cx="2809514" cy="1262528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D7C280C-4F68-1745-99EE-2136256E9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52" b="82372" l="10000" r="90000">
                        <a14:foregroundMark x1="13667" y1="51786" x2="17667" y2="34643"/>
                        <a14:foregroundMark x1="31667" y1="12500" x2="50333" y2="10714"/>
                        <a14:foregroundMark x1="44333" y1="80714" x2="63667" y2="74286"/>
                        <a14:foregroundMark x1="68667" y1="45714" x2="17000" y2="35714"/>
                        <a14:foregroundMark x1="17000" y1="35714" x2="14333" y2="41429"/>
                      </a14:backgroundRemoval>
                    </a14:imgEffect>
                  </a14:imgLayer>
                </a14:imgProps>
              </a:ext>
            </a:extLst>
          </a:blip>
          <a:srcRect b="8475"/>
          <a:stretch/>
        </p:blipFill>
        <p:spPr>
          <a:xfrm rot="12452196" flipH="1">
            <a:off x="4262692" y="4511031"/>
            <a:ext cx="618615" cy="57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56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B23015-84A1-B547-963F-82CC200A8C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319163">
            <a:off x="5987898" y="2997523"/>
            <a:ext cx="2474961" cy="127183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E40690E-14FE-094D-B01F-D364C0D4C24B}"/>
              </a:ext>
            </a:extLst>
          </p:cNvPr>
          <p:cNvSpPr/>
          <p:nvPr/>
        </p:nvSpPr>
        <p:spPr>
          <a:xfrm>
            <a:off x="6310035" y="4516526"/>
            <a:ext cx="1169928" cy="42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E23-92F5-4544-A226-1D27AC18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Foveation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Virso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Rovamo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1979)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A45620-8B4D-4345-8FAA-E6EF895BA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perceive more details in the center of our visual field</a:t>
            </a:r>
            <a:br>
              <a:rPr lang="en-US" dirty="0"/>
            </a:br>
            <a:r>
              <a:rPr lang="en-US" dirty="0"/>
              <a:t>(more later as to why)</a:t>
            </a:r>
          </a:p>
          <a:p>
            <a:r>
              <a:rPr lang="en-US" dirty="0"/>
              <a:t>Fovea perceives</a:t>
            </a:r>
          </a:p>
          <a:p>
            <a:pPr lvl="1"/>
            <a:r>
              <a:rPr lang="en-US" dirty="0"/>
              <a:t>More higher frequencies</a:t>
            </a:r>
          </a:p>
          <a:p>
            <a:pPr lvl="1"/>
            <a:r>
              <a:rPr lang="en-US" dirty="0"/>
              <a:t>More details in value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4914C-8DED-6D40-9B39-B1A7ED9B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F51B0-FA56-9540-8100-B380B7DE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31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14EBAC-0C1B-FB4D-8EB4-9763B65AEF21}"/>
              </a:ext>
            </a:extLst>
          </p:cNvPr>
          <p:cNvGrpSpPr/>
          <p:nvPr/>
        </p:nvGrpSpPr>
        <p:grpSpPr>
          <a:xfrm>
            <a:off x="6312843" y="2299531"/>
            <a:ext cx="2439325" cy="2214642"/>
            <a:chOff x="2391003" y="2160393"/>
            <a:chExt cx="4360653" cy="255623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FE24365-7F23-3342-AE46-C610ED017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2730" y="2160393"/>
              <a:ext cx="0" cy="255623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A7B652-025B-A941-8B30-8BC5D475C984}"/>
                </a:ext>
              </a:extLst>
            </p:cNvPr>
            <p:cNvCxnSpPr>
              <a:cxnSpLocks/>
            </p:cNvCxnSpPr>
            <p:nvPr/>
          </p:nvCxnSpPr>
          <p:spPr>
            <a:xfrm>
              <a:off x="2391003" y="4704908"/>
              <a:ext cx="436065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7E2451-3788-B04C-A6B6-8055680FACF6}"/>
              </a:ext>
            </a:extLst>
          </p:cNvPr>
          <p:cNvSpPr txBox="1"/>
          <p:nvPr/>
        </p:nvSpPr>
        <p:spPr>
          <a:xfrm rot="16200000">
            <a:off x="5136276" y="3300098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Libertinus Sans" pitchFamily="2" charset="0"/>
              </a:rPr>
              <a:t>Log sensitivity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4C4F0C-0E80-1242-89A5-B538D0858DA3}"/>
              </a:ext>
            </a:extLst>
          </p:cNvPr>
          <p:cNvSpPr txBox="1"/>
          <p:nvPr/>
        </p:nvSpPr>
        <p:spPr>
          <a:xfrm>
            <a:off x="6826685" y="4832413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Spatial frequency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E00442-F22D-6C48-B778-66277EB226AC}"/>
              </a:ext>
            </a:extLst>
          </p:cNvPr>
          <p:cNvSpPr txBox="1"/>
          <p:nvPr/>
        </p:nvSpPr>
        <p:spPr>
          <a:xfrm>
            <a:off x="5947762" y="2303859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ABDB3-D0BA-674D-A019-0C7A2FA8FC63}"/>
              </a:ext>
            </a:extLst>
          </p:cNvPr>
          <p:cNvSpPr txBox="1"/>
          <p:nvPr/>
        </p:nvSpPr>
        <p:spPr>
          <a:xfrm>
            <a:off x="6010280" y="3298265"/>
            <a:ext cx="309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37C14-D3EC-3340-9C96-2503938788A6}"/>
              </a:ext>
            </a:extLst>
          </p:cNvPr>
          <p:cNvSpPr txBox="1"/>
          <p:nvPr/>
        </p:nvSpPr>
        <p:spPr>
          <a:xfrm>
            <a:off x="6072797" y="4226690"/>
            <a:ext cx="247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3174D-BEBB-834F-A3D3-94A6E5761873}"/>
              </a:ext>
            </a:extLst>
          </p:cNvPr>
          <p:cNvSpPr txBox="1"/>
          <p:nvPr/>
        </p:nvSpPr>
        <p:spPr>
          <a:xfrm>
            <a:off x="6169539" y="4566845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AFB3E6-7E5E-4847-B030-ED4A032CE5B3}"/>
              </a:ext>
            </a:extLst>
          </p:cNvPr>
          <p:cNvSpPr txBox="1"/>
          <p:nvPr/>
        </p:nvSpPr>
        <p:spPr>
          <a:xfrm>
            <a:off x="6911485" y="4544655"/>
            <a:ext cx="247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9AC67-7217-0244-AB64-2EE8CEBD67AC}"/>
              </a:ext>
            </a:extLst>
          </p:cNvPr>
          <p:cNvSpPr txBox="1"/>
          <p:nvPr/>
        </p:nvSpPr>
        <p:spPr>
          <a:xfrm>
            <a:off x="7574883" y="4545326"/>
            <a:ext cx="3097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CD0C06-D295-DA48-99FB-AF389C120017}"/>
              </a:ext>
            </a:extLst>
          </p:cNvPr>
          <p:cNvSpPr txBox="1"/>
          <p:nvPr/>
        </p:nvSpPr>
        <p:spPr>
          <a:xfrm>
            <a:off x="8313623" y="4546896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atin typeface="Libertinus Sans" pitchFamily="2" charset="0"/>
              </a:rPr>
              <a:t>100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41C27AA-32F4-AD49-A8EA-574DC2A596CF}"/>
              </a:ext>
            </a:extLst>
          </p:cNvPr>
          <p:cNvSpPr/>
          <p:nvPr/>
        </p:nvSpPr>
        <p:spPr>
          <a:xfrm>
            <a:off x="6421650" y="2763772"/>
            <a:ext cx="1908226" cy="1642153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  <a:gd name="connsiteX0" fmla="*/ 0 w 2583179"/>
              <a:gd name="connsiteY0" fmla="*/ 754922 h 2120461"/>
              <a:gd name="connsiteX1" fmla="*/ 1529177 w 2583179"/>
              <a:gd name="connsiteY1" fmla="*/ 53867 h 2120461"/>
              <a:gd name="connsiteX2" fmla="*/ 2583179 w 2583179"/>
              <a:gd name="connsiteY2" fmla="*/ 2120461 h 2120461"/>
              <a:gd name="connsiteX0" fmla="*/ 0 w 2583179"/>
              <a:gd name="connsiteY0" fmla="*/ 745876 h 2111415"/>
              <a:gd name="connsiteX1" fmla="*/ 1341786 w 2583179"/>
              <a:gd name="connsiteY1" fmla="*/ 54551 h 2111415"/>
              <a:gd name="connsiteX2" fmla="*/ 2583179 w 2583179"/>
              <a:gd name="connsiteY2" fmla="*/ 2111415 h 2111415"/>
              <a:gd name="connsiteX0" fmla="*/ 0 w 2239629"/>
              <a:gd name="connsiteY0" fmla="*/ 745875 h 1936282"/>
              <a:gd name="connsiteX1" fmla="*/ 1341786 w 2239629"/>
              <a:gd name="connsiteY1" fmla="*/ 54550 h 1936282"/>
              <a:gd name="connsiteX2" fmla="*/ 2239629 w 2239629"/>
              <a:gd name="connsiteY2" fmla="*/ 1936283 h 1936282"/>
              <a:gd name="connsiteX0" fmla="*/ 0 w 2239629"/>
              <a:gd name="connsiteY0" fmla="*/ 745875 h 1936283"/>
              <a:gd name="connsiteX1" fmla="*/ 1341786 w 2239629"/>
              <a:gd name="connsiteY1" fmla="*/ 54550 h 1936283"/>
              <a:gd name="connsiteX2" fmla="*/ 2239629 w 2239629"/>
              <a:gd name="connsiteY2" fmla="*/ 1936283 h 1936283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518256 h 1708664"/>
              <a:gd name="connsiteX1" fmla="*/ 2239629 w 2239629"/>
              <a:gd name="connsiteY1" fmla="*/ 1708664 h 1708664"/>
              <a:gd name="connsiteX0" fmla="*/ 0 w 2239629"/>
              <a:gd name="connsiteY0" fmla="*/ 582776 h 1773184"/>
              <a:gd name="connsiteX1" fmla="*/ 2239629 w 2239629"/>
              <a:gd name="connsiteY1" fmla="*/ 1773184 h 1773184"/>
              <a:gd name="connsiteX0" fmla="*/ 0 w 2239629"/>
              <a:gd name="connsiteY0" fmla="*/ 658228 h 1848636"/>
              <a:gd name="connsiteX1" fmla="*/ 2239629 w 2239629"/>
              <a:gd name="connsiteY1" fmla="*/ 1848636 h 184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9629" h="1848636">
                <a:moveTo>
                  <a:pt x="0" y="658228"/>
                </a:moveTo>
                <a:cubicBezTo>
                  <a:pt x="1012079" y="-749327"/>
                  <a:pt x="2101603" y="313475"/>
                  <a:pt x="2239629" y="1848636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A3F31A02-99E1-2D49-9960-CF6E97C62DEA}"/>
              </a:ext>
            </a:extLst>
          </p:cNvPr>
          <p:cNvSpPr/>
          <p:nvPr/>
        </p:nvSpPr>
        <p:spPr>
          <a:xfrm>
            <a:off x="6421649" y="2441713"/>
            <a:ext cx="1975785" cy="1946172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  <a:gd name="connsiteX0" fmla="*/ 0 w 2583179"/>
              <a:gd name="connsiteY0" fmla="*/ 754922 h 2120461"/>
              <a:gd name="connsiteX1" fmla="*/ 1529177 w 2583179"/>
              <a:gd name="connsiteY1" fmla="*/ 53867 h 2120461"/>
              <a:gd name="connsiteX2" fmla="*/ 2583179 w 2583179"/>
              <a:gd name="connsiteY2" fmla="*/ 2120461 h 2120461"/>
              <a:gd name="connsiteX0" fmla="*/ 0 w 2583179"/>
              <a:gd name="connsiteY0" fmla="*/ 745876 h 2111415"/>
              <a:gd name="connsiteX1" fmla="*/ 1341786 w 2583179"/>
              <a:gd name="connsiteY1" fmla="*/ 54551 h 2111415"/>
              <a:gd name="connsiteX2" fmla="*/ 2583179 w 2583179"/>
              <a:gd name="connsiteY2" fmla="*/ 2111415 h 2111415"/>
              <a:gd name="connsiteX0" fmla="*/ 0 w 2239629"/>
              <a:gd name="connsiteY0" fmla="*/ 745875 h 1936282"/>
              <a:gd name="connsiteX1" fmla="*/ 1341786 w 2239629"/>
              <a:gd name="connsiteY1" fmla="*/ 54550 h 1936282"/>
              <a:gd name="connsiteX2" fmla="*/ 2239629 w 2239629"/>
              <a:gd name="connsiteY2" fmla="*/ 1936283 h 1936282"/>
              <a:gd name="connsiteX0" fmla="*/ 0 w 2239629"/>
              <a:gd name="connsiteY0" fmla="*/ 745875 h 1936283"/>
              <a:gd name="connsiteX1" fmla="*/ 1341786 w 2239629"/>
              <a:gd name="connsiteY1" fmla="*/ 54550 h 1936283"/>
              <a:gd name="connsiteX2" fmla="*/ 2239629 w 2239629"/>
              <a:gd name="connsiteY2" fmla="*/ 1936283 h 1936283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518256 h 1708664"/>
              <a:gd name="connsiteX1" fmla="*/ 2239629 w 2239629"/>
              <a:gd name="connsiteY1" fmla="*/ 1708664 h 1708664"/>
              <a:gd name="connsiteX0" fmla="*/ 0 w 2239629"/>
              <a:gd name="connsiteY0" fmla="*/ 582776 h 1773184"/>
              <a:gd name="connsiteX1" fmla="*/ 2239629 w 2239629"/>
              <a:gd name="connsiteY1" fmla="*/ 1773184 h 1773184"/>
              <a:gd name="connsiteX0" fmla="*/ 0 w 2239629"/>
              <a:gd name="connsiteY0" fmla="*/ 820575 h 2010983"/>
              <a:gd name="connsiteX1" fmla="*/ 2239629 w 2239629"/>
              <a:gd name="connsiteY1" fmla="*/ 2010983 h 20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9629" h="2010983">
                <a:moveTo>
                  <a:pt x="0" y="820575"/>
                </a:moveTo>
                <a:cubicBezTo>
                  <a:pt x="1166973" y="-952311"/>
                  <a:pt x="2101603" y="475822"/>
                  <a:pt x="2239629" y="2010983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DE6BD31-C692-E64A-85C1-4E3CF3ED77FB}"/>
              </a:ext>
            </a:extLst>
          </p:cNvPr>
          <p:cNvSpPr/>
          <p:nvPr/>
        </p:nvSpPr>
        <p:spPr>
          <a:xfrm>
            <a:off x="6444190" y="3163688"/>
            <a:ext cx="1655612" cy="1244474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  <a:gd name="connsiteX0" fmla="*/ 0 w 2583179"/>
              <a:gd name="connsiteY0" fmla="*/ 754922 h 2120461"/>
              <a:gd name="connsiteX1" fmla="*/ 1529177 w 2583179"/>
              <a:gd name="connsiteY1" fmla="*/ 53867 h 2120461"/>
              <a:gd name="connsiteX2" fmla="*/ 2583179 w 2583179"/>
              <a:gd name="connsiteY2" fmla="*/ 2120461 h 2120461"/>
              <a:gd name="connsiteX0" fmla="*/ 0 w 2583179"/>
              <a:gd name="connsiteY0" fmla="*/ 745876 h 2111415"/>
              <a:gd name="connsiteX1" fmla="*/ 1341786 w 2583179"/>
              <a:gd name="connsiteY1" fmla="*/ 54551 h 2111415"/>
              <a:gd name="connsiteX2" fmla="*/ 2583179 w 2583179"/>
              <a:gd name="connsiteY2" fmla="*/ 2111415 h 2111415"/>
              <a:gd name="connsiteX0" fmla="*/ 0 w 2239629"/>
              <a:gd name="connsiteY0" fmla="*/ 745875 h 1936282"/>
              <a:gd name="connsiteX1" fmla="*/ 1341786 w 2239629"/>
              <a:gd name="connsiteY1" fmla="*/ 54550 h 1936282"/>
              <a:gd name="connsiteX2" fmla="*/ 2239629 w 2239629"/>
              <a:gd name="connsiteY2" fmla="*/ 1936283 h 1936282"/>
              <a:gd name="connsiteX0" fmla="*/ 0 w 2239629"/>
              <a:gd name="connsiteY0" fmla="*/ 745875 h 1936283"/>
              <a:gd name="connsiteX1" fmla="*/ 1341786 w 2239629"/>
              <a:gd name="connsiteY1" fmla="*/ 54550 h 1936283"/>
              <a:gd name="connsiteX2" fmla="*/ 2239629 w 2239629"/>
              <a:gd name="connsiteY2" fmla="*/ 1936283 h 1936283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518256 h 1708664"/>
              <a:gd name="connsiteX1" fmla="*/ 2239629 w 2239629"/>
              <a:gd name="connsiteY1" fmla="*/ 1708664 h 1708664"/>
              <a:gd name="connsiteX0" fmla="*/ 0 w 2239629"/>
              <a:gd name="connsiteY0" fmla="*/ 582776 h 1773184"/>
              <a:gd name="connsiteX1" fmla="*/ 2239629 w 2239629"/>
              <a:gd name="connsiteY1" fmla="*/ 1773184 h 1773184"/>
              <a:gd name="connsiteX0" fmla="*/ 0 w 2239629"/>
              <a:gd name="connsiteY0" fmla="*/ 820575 h 2010983"/>
              <a:gd name="connsiteX1" fmla="*/ 2239629 w 2239629"/>
              <a:gd name="connsiteY1" fmla="*/ 2010983 h 2010983"/>
              <a:gd name="connsiteX0" fmla="*/ 0 w 2239629"/>
              <a:gd name="connsiteY0" fmla="*/ 473638 h 1664046"/>
              <a:gd name="connsiteX1" fmla="*/ 2239629 w 2239629"/>
              <a:gd name="connsiteY1" fmla="*/ 1664046 h 1664046"/>
              <a:gd name="connsiteX0" fmla="*/ 0 w 2239629"/>
              <a:gd name="connsiteY0" fmla="*/ 371246 h 1561654"/>
              <a:gd name="connsiteX1" fmla="*/ 2239629 w 2239629"/>
              <a:gd name="connsiteY1" fmla="*/ 1561654 h 156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9629" h="1561654">
                <a:moveTo>
                  <a:pt x="0" y="371246"/>
                </a:moveTo>
                <a:cubicBezTo>
                  <a:pt x="1243486" y="-620899"/>
                  <a:pt x="1897569" y="582475"/>
                  <a:pt x="2239629" y="1561654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DB546D7-E1D1-FB47-893B-1EE226E32A50}"/>
              </a:ext>
            </a:extLst>
          </p:cNvPr>
          <p:cNvSpPr/>
          <p:nvPr/>
        </p:nvSpPr>
        <p:spPr>
          <a:xfrm>
            <a:off x="6427456" y="3680950"/>
            <a:ext cx="1337003" cy="706934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  <a:gd name="connsiteX0" fmla="*/ 0 w 2583179"/>
              <a:gd name="connsiteY0" fmla="*/ 754922 h 2120461"/>
              <a:gd name="connsiteX1" fmla="*/ 1529177 w 2583179"/>
              <a:gd name="connsiteY1" fmla="*/ 53867 h 2120461"/>
              <a:gd name="connsiteX2" fmla="*/ 2583179 w 2583179"/>
              <a:gd name="connsiteY2" fmla="*/ 2120461 h 2120461"/>
              <a:gd name="connsiteX0" fmla="*/ 0 w 2583179"/>
              <a:gd name="connsiteY0" fmla="*/ 745876 h 2111415"/>
              <a:gd name="connsiteX1" fmla="*/ 1341786 w 2583179"/>
              <a:gd name="connsiteY1" fmla="*/ 54551 h 2111415"/>
              <a:gd name="connsiteX2" fmla="*/ 2583179 w 2583179"/>
              <a:gd name="connsiteY2" fmla="*/ 2111415 h 2111415"/>
              <a:gd name="connsiteX0" fmla="*/ 0 w 2239629"/>
              <a:gd name="connsiteY0" fmla="*/ 745875 h 1936282"/>
              <a:gd name="connsiteX1" fmla="*/ 1341786 w 2239629"/>
              <a:gd name="connsiteY1" fmla="*/ 54550 h 1936282"/>
              <a:gd name="connsiteX2" fmla="*/ 2239629 w 2239629"/>
              <a:gd name="connsiteY2" fmla="*/ 1936283 h 1936282"/>
              <a:gd name="connsiteX0" fmla="*/ 0 w 2239629"/>
              <a:gd name="connsiteY0" fmla="*/ 745875 h 1936283"/>
              <a:gd name="connsiteX1" fmla="*/ 1341786 w 2239629"/>
              <a:gd name="connsiteY1" fmla="*/ 54550 h 1936283"/>
              <a:gd name="connsiteX2" fmla="*/ 2239629 w 2239629"/>
              <a:gd name="connsiteY2" fmla="*/ 1936283 h 1936283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518256 h 1708664"/>
              <a:gd name="connsiteX1" fmla="*/ 2239629 w 2239629"/>
              <a:gd name="connsiteY1" fmla="*/ 1708664 h 1708664"/>
              <a:gd name="connsiteX0" fmla="*/ 0 w 2239629"/>
              <a:gd name="connsiteY0" fmla="*/ 582776 h 1773184"/>
              <a:gd name="connsiteX1" fmla="*/ 2239629 w 2239629"/>
              <a:gd name="connsiteY1" fmla="*/ 1773184 h 1773184"/>
              <a:gd name="connsiteX0" fmla="*/ 0 w 2239629"/>
              <a:gd name="connsiteY0" fmla="*/ 820575 h 2010983"/>
              <a:gd name="connsiteX1" fmla="*/ 2239629 w 2239629"/>
              <a:gd name="connsiteY1" fmla="*/ 2010983 h 2010983"/>
              <a:gd name="connsiteX0" fmla="*/ 0 w 2239629"/>
              <a:gd name="connsiteY0" fmla="*/ 473638 h 1664046"/>
              <a:gd name="connsiteX1" fmla="*/ 2239629 w 2239629"/>
              <a:gd name="connsiteY1" fmla="*/ 1664046 h 1664046"/>
              <a:gd name="connsiteX0" fmla="*/ 0 w 2239629"/>
              <a:gd name="connsiteY0" fmla="*/ 371246 h 1561654"/>
              <a:gd name="connsiteX1" fmla="*/ 2239629 w 2239629"/>
              <a:gd name="connsiteY1" fmla="*/ 1561654 h 1561654"/>
              <a:gd name="connsiteX0" fmla="*/ 0 w 2239629"/>
              <a:gd name="connsiteY0" fmla="*/ 81452 h 1271860"/>
              <a:gd name="connsiteX1" fmla="*/ 2239629 w 2239629"/>
              <a:gd name="connsiteY1" fmla="*/ 1271860 h 1271860"/>
              <a:gd name="connsiteX0" fmla="*/ 0 w 2239629"/>
              <a:gd name="connsiteY0" fmla="*/ 45428 h 1235836"/>
              <a:gd name="connsiteX1" fmla="*/ 2239629 w 2239629"/>
              <a:gd name="connsiteY1" fmla="*/ 1235836 h 1235836"/>
              <a:gd name="connsiteX0" fmla="*/ 0 w 2239629"/>
              <a:gd name="connsiteY0" fmla="*/ 37632 h 1228040"/>
              <a:gd name="connsiteX1" fmla="*/ 2239629 w 2239629"/>
              <a:gd name="connsiteY1" fmla="*/ 1228040 h 1228040"/>
              <a:gd name="connsiteX0" fmla="*/ 0 w 2239629"/>
              <a:gd name="connsiteY0" fmla="*/ 161051 h 1351459"/>
              <a:gd name="connsiteX1" fmla="*/ 2239629 w 2239629"/>
              <a:gd name="connsiteY1" fmla="*/ 1351459 h 135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9629" h="1351459">
                <a:moveTo>
                  <a:pt x="0" y="161051"/>
                </a:moveTo>
                <a:cubicBezTo>
                  <a:pt x="943458" y="-370114"/>
                  <a:pt x="1802824" y="512871"/>
                  <a:pt x="2239629" y="1351459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7A9732B-D69B-A940-9E37-BD1E27F2996A}"/>
              </a:ext>
            </a:extLst>
          </p:cNvPr>
          <p:cNvSpPr/>
          <p:nvPr/>
        </p:nvSpPr>
        <p:spPr>
          <a:xfrm>
            <a:off x="6448066" y="4040553"/>
            <a:ext cx="892605" cy="365372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884382"/>
              <a:gd name="connsiteY0" fmla="*/ 701404 h 2404806"/>
              <a:gd name="connsiteX1" fmla="*/ 1142080 w 2884382"/>
              <a:gd name="connsiteY1" fmla="*/ 2404353 h 2404806"/>
              <a:gd name="connsiteX2" fmla="*/ 2526037 w 2884382"/>
              <a:gd name="connsiteY2" fmla="*/ 862140 h 2404806"/>
              <a:gd name="connsiteX3" fmla="*/ 2884382 w 2884382"/>
              <a:gd name="connsiteY3" fmla="*/ 0 h 2404806"/>
              <a:gd name="connsiteX0" fmla="*/ 0 w 2884382"/>
              <a:gd name="connsiteY0" fmla="*/ 701404 h 912322"/>
              <a:gd name="connsiteX1" fmla="*/ 1268540 w 2884382"/>
              <a:gd name="connsiteY1" fmla="*/ 797946 h 912322"/>
              <a:gd name="connsiteX2" fmla="*/ 2526037 w 2884382"/>
              <a:gd name="connsiteY2" fmla="*/ 862140 h 912322"/>
              <a:gd name="connsiteX3" fmla="*/ 2884382 w 2884382"/>
              <a:gd name="connsiteY3" fmla="*/ 0 h 912322"/>
              <a:gd name="connsiteX0" fmla="*/ 0 w 2526037"/>
              <a:gd name="connsiteY0" fmla="*/ 3025 h 213943"/>
              <a:gd name="connsiteX1" fmla="*/ 1268540 w 2526037"/>
              <a:gd name="connsiteY1" fmla="*/ 99567 h 213943"/>
              <a:gd name="connsiteX2" fmla="*/ 2526037 w 2526037"/>
              <a:gd name="connsiteY2" fmla="*/ 163761 h 213943"/>
              <a:gd name="connsiteX0" fmla="*/ 0 w 2205024"/>
              <a:gd name="connsiteY0" fmla="*/ 68946 h 1804387"/>
              <a:gd name="connsiteX1" fmla="*/ 1268540 w 2205024"/>
              <a:gd name="connsiteY1" fmla="*/ 165488 h 1804387"/>
              <a:gd name="connsiteX2" fmla="*/ 2205024 w 2205024"/>
              <a:gd name="connsiteY2" fmla="*/ 1795932 h 1804387"/>
              <a:gd name="connsiteX0" fmla="*/ 0 w 2205024"/>
              <a:gd name="connsiteY0" fmla="*/ 68946 h 1795932"/>
              <a:gd name="connsiteX1" fmla="*/ 1268540 w 2205024"/>
              <a:gd name="connsiteY1" fmla="*/ 165488 h 1795932"/>
              <a:gd name="connsiteX2" fmla="*/ 2205024 w 2205024"/>
              <a:gd name="connsiteY2" fmla="*/ 1795932 h 1795932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85638 h 2053586"/>
              <a:gd name="connsiteX1" fmla="*/ 1268540 w 2127203"/>
              <a:gd name="connsiteY1" fmla="*/ 182180 h 2053586"/>
              <a:gd name="connsiteX2" fmla="*/ 2127203 w 2127203"/>
              <a:gd name="connsiteY2" fmla="*/ 2053586 h 2053586"/>
              <a:gd name="connsiteX0" fmla="*/ 0 w 2127203"/>
              <a:gd name="connsiteY0" fmla="*/ 105690 h 2073638"/>
              <a:gd name="connsiteX1" fmla="*/ 1268540 w 2127203"/>
              <a:gd name="connsiteY1" fmla="*/ 202232 h 2073638"/>
              <a:gd name="connsiteX2" fmla="*/ 2127203 w 2127203"/>
              <a:gd name="connsiteY2" fmla="*/ 2073638 h 2073638"/>
              <a:gd name="connsiteX0" fmla="*/ 0 w 2127203"/>
              <a:gd name="connsiteY0" fmla="*/ 19896 h 1987844"/>
              <a:gd name="connsiteX1" fmla="*/ 1579825 w 2127203"/>
              <a:gd name="connsiteY1" fmla="*/ 437720 h 1987844"/>
              <a:gd name="connsiteX2" fmla="*/ 2127203 w 2127203"/>
              <a:gd name="connsiteY2" fmla="*/ 1987844 h 1987844"/>
              <a:gd name="connsiteX0" fmla="*/ 0 w 2127203"/>
              <a:gd name="connsiteY0" fmla="*/ 16378 h 1984326"/>
              <a:gd name="connsiteX1" fmla="*/ 1579825 w 2127203"/>
              <a:gd name="connsiteY1" fmla="*/ 434202 h 1984326"/>
              <a:gd name="connsiteX2" fmla="*/ 2127203 w 2127203"/>
              <a:gd name="connsiteY2" fmla="*/ 1984326 h 1984326"/>
              <a:gd name="connsiteX0" fmla="*/ 0 w 2127203"/>
              <a:gd name="connsiteY0" fmla="*/ 28547 h 1996495"/>
              <a:gd name="connsiteX1" fmla="*/ 1540914 w 2127203"/>
              <a:gd name="connsiteY1" fmla="*/ 305809 h 1996495"/>
              <a:gd name="connsiteX2" fmla="*/ 2127203 w 2127203"/>
              <a:gd name="connsiteY2" fmla="*/ 1996495 h 1996495"/>
              <a:gd name="connsiteX0" fmla="*/ 0 w 2127203"/>
              <a:gd name="connsiteY0" fmla="*/ 17894 h 1985842"/>
              <a:gd name="connsiteX1" fmla="*/ 1540914 w 2127203"/>
              <a:gd name="connsiteY1" fmla="*/ 295156 h 1985842"/>
              <a:gd name="connsiteX2" fmla="*/ 2127203 w 2127203"/>
              <a:gd name="connsiteY2" fmla="*/ 1985842 h 1985842"/>
              <a:gd name="connsiteX0" fmla="*/ 0 w 2127203"/>
              <a:gd name="connsiteY0" fmla="*/ 560 h 1968508"/>
              <a:gd name="connsiteX1" fmla="*/ 1540914 w 2127203"/>
              <a:gd name="connsiteY1" fmla="*/ 277822 h 1968508"/>
              <a:gd name="connsiteX2" fmla="*/ 2127203 w 2127203"/>
              <a:gd name="connsiteY2" fmla="*/ 1968508 h 1968508"/>
              <a:gd name="connsiteX0" fmla="*/ 0 w 2127203"/>
              <a:gd name="connsiteY0" fmla="*/ 7257 h 1975205"/>
              <a:gd name="connsiteX1" fmla="*/ 1540914 w 2127203"/>
              <a:gd name="connsiteY1" fmla="*/ 284519 h 1975205"/>
              <a:gd name="connsiteX2" fmla="*/ 2127203 w 2127203"/>
              <a:gd name="connsiteY2" fmla="*/ 1975205 h 1975205"/>
              <a:gd name="connsiteX0" fmla="*/ 0 w 2136906"/>
              <a:gd name="connsiteY0" fmla="*/ 25886 h 1913853"/>
              <a:gd name="connsiteX1" fmla="*/ 1550617 w 2136906"/>
              <a:gd name="connsiteY1" fmla="*/ 223167 h 1913853"/>
              <a:gd name="connsiteX2" fmla="*/ 2136906 w 2136906"/>
              <a:gd name="connsiteY2" fmla="*/ 1913853 h 1913853"/>
              <a:gd name="connsiteX0" fmla="*/ 0 w 2136906"/>
              <a:gd name="connsiteY0" fmla="*/ 2706 h 1890673"/>
              <a:gd name="connsiteX1" fmla="*/ 1385655 w 2136906"/>
              <a:gd name="connsiteY1" fmla="*/ 311959 h 1890673"/>
              <a:gd name="connsiteX2" fmla="*/ 2136906 w 2136906"/>
              <a:gd name="connsiteY2" fmla="*/ 1890673 h 1890673"/>
              <a:gd name="connsiteX0" fmla="*/ 0 w 2292373"/>
              <a:gd name="connsiteY0" fmla="*/ 225997 h 1658077"/>
              <a:gd name="connsiteX1" fmla="*/ 1541122 w 2292373"/>
              <a:gd name="connsiteY1" fmla="*/ 79363 h 1658077"/>
              <a:gd name="connsiteX2" fmla="*/ 2292373 w 2292373"/>
              <a:gd name="connsiteY2" fmla="*/ 1658077 h 1658077"/>
              <a:gd name="connsiteX0" fmla="*/ 0 w 2292373"/>
              <a:gd name="connsiteY0" fmla="*/ 303254 h 1735334"/>
              <a:gd name="connsiteX1" fmla="*/ 1541122 w 2292373"/>
              <a:gd name="connsiteY1" fmla="*/ 156620 h 1735334"/>
              <a:gd name="connsiteX2" fmla="*/ 2292373 w 2292373"/>
              <a:gd name="connsiteY2" fmla="*/ 1735334 h 1735334"/>
              <a:gd name="connsiteX0" fmla="*/ 0 w 2292373"/>
              <a:gd name="connsiteY0" fmla="*/ 943288 h 2375368"/>
              <a:gd name="connsiteX1" fmla="*/ 1295648 w 2292373"/>
              <a:gd name="connsiteY1" fmla="*/ 44841 h 2375368"/>
              <a:gd name="connsiteX2" fmla="*/ 2292373 w 2292373"/>
              <a:gd name="connsiteY2" fmla="*/ 2375368 h 2375368"/>
              <a:gd name="connsiteX0" fmla="*/ 0 w 2292373"/>
              <a:gd name="connsiteY0" fmla="*/ 916061 h 2348141"/>
              <a:gd name="connsiteX1" fmla="*/ 1295648 w 2292373"/>
              <a:gd name="connsiteY1" fmla="*/ 17614 h 2348141"/>
              <a:gd name="connsiteX2" fmla="*/ 2292373 w 2292373"/>
              <a:gd name="connsiteY2" fmla="*/ 2348141 h 234814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2313 h 2132451"/>
              <a:gd name="connsiteX1" fmla="*/ 1295648 w 2447840"/>
              <a:gd name="connsiteY1" fmla="*/ 33866 h 2132451"/>
              <a:gd name="connsiteX2" fmla="*/ 2447840 w 2447840"/>
              <a:gd name="connsiteY2" fmla="*/ 2132451 h 2132451"/>
              <a:gd name="connsiteX0" fmla="*/ 0 w 2447840"/>
              <a:gd name="connsiteY0" fmla="*/ 936751 h 2136889"/>
              <a:gd name="connsiteX1" fmla="*/ 1295648 w 2447840"/>
              <a:gd name="connsiteY1" fmla="*/ 38304 h 2136889"/>
              <a:gd name="connsiteX2" fmla="*/ 2447840 w 2447840"/>
              <a:gd name="connsiteY2" fmla="*/ 2136889 h 2136889"/>
              <a:gd name="connsiteX0" fmla="*/ 0 w 2447840"/>
              <a:gd name="connsiteY0" fmla="*/ 932314 h 2132452"/>
              <a:gd name="connsiteX1" fmla="*/ 1295648 w 2447840"/>
              <a:gd name="connsiteY1" fmla="*/ 33867 h 2132452"/>
              <a:gd name="connsiteX2" fmla="*/ 2447840 w 2447840"/>
              <a:gd name="connsiteY2" fmla="*/ 2132452 h 2132452"/>
              <a:gd name="connsiteX0" fmla="*/ 0 w 2447840"/>
              <a:gd name="connsiteY0" fmla="*/ 901564 h 2101702"/>
              <a:gd name="connsiteX1" fmla="*/ 1393838 w 2447840"/>
              <a:gd name="connsiteY1" fmla="*/ 35108 h 2101702"/>
              <a:gd name="connsiteX2" fmla="*/ 2447840 w 2447840"/>
              <a:gd name="connsiteY2" fmla="*/ 2101702 h 2101702"/>
              <a:gd name="connsiteX0" fmla="*/ 0 w 2447840"/>
              <a:gd name="connsiteY0" fmla="*/ 910819 h 2110957"/>
              <a:gd name="connsiteX1" fmla="*/ 1393838 w 2447840"/>
              <a:gd name="connsiteY1" fmla="*/ 44363 h 2110957"/>
              <a:gd name="connsiteX2" fmla="*/ 2447840 w 2447840"/>
              <a:gd name="connsiteY2" fmla="*/ 2110957 h 2110957"/>
              <a:gd name="connsiteX0" fmla="*/ 0 w 2583179"/>
              <a:gd name="connsiteY0" fmla="*/ 754922 h 2120461"/>
              <a:gd name="connsiteX1" fmla="*/ 1529177 w 2583179"/>
              <a:gd name="connsiteY1" fmla="*/ 53867 h 2120461"/>
              <a:gd name="connsiteX2" fmla="*/ 2583179 w 2583179"/>
              <a:gd name="connsiteY2" fmla="*/ 2120461 h 2120461"/>
              <a:gd name="connsiteX0" fmla="*/ 0 w 2583179"/>
              <a:gd name="connsiteY0" fmla="*/ 745876 h 2111415"/>
              <a:gd name="connsiteX1" fmla="*/ 1341786 w 2583179"/>
              <a:gd name="connsiteY1" fmla="*/ 54551 h 2111415"/>
              <a:gd name="connsiteX2" fmla="*/ 2583179 w 2583179"/>
              <a:gd name="connsiteY2" fmla="*/ 2111415 h 2111415"/>
              <a:gd name="connsiteX0" fmla="*/ 0 w 2239629"/>
              <a:gd name="connsiteY0" fmla="*/ 745875 h 1936282"/>
              <a:gd name="connsiteX1" fmla="*/ 1341786 w 2239629"/>
              <a:gd name="connsiteY1" fmla="*/ 54550 h 1936282"/>
              <a:gd name="connsiteX2" fmla="*/ 2239629 w 2239629"/>
              <a:gd name="connsiteY2" fmla="*/ 1936283 h 1936282"/>
              <a:gd name="connsiteX0" fmla="*/ 0 w 2239629"/>
              <a:gd name="connsiteY0" fmla="*/ 745875 h 1936283"/>
              <a:gd name="connsiteX1" fmla="*/ 1341786 w 2239629"/>
              <a:gd name="connsiteY1" fmla="*/ 54550 h 1936283"/>
              <a:gd name="connsiteX2" fmla="*/ 2239629 w 2239629"/>
              <a:gd name="connsiteY2" fmla="*/ 1936283 h 1936283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0 h 1190408"/>
              <a:gd name="connsiteX1" fmla="*/ 2239629 w 2239629"/>
              <a:gd name="connsiteY1" fmla="*/ 1190408 h 1190408"/>
              <a:gd name="connsiteX0" fmla="*/ 0 w 2239629"/>
              <a:gd name="connsiteY0" fmla="*/ 518256 h 1708664"/>
              <a:gd name="connsiteX1" fmla="*/ 2239629 w 2239629"/>
              <a:gd name="connsiteY1" fmla="*/ 1708664 h 1708664"/>
              <a:gd name="connsiteX0" fmla="*/ 0 w 2239629"/>
              <a:gd name="connsiteY0" fmla="*/ 582776 h 1773184"/>
              <a:gd name="connsiteX1" fmla="*/ 2239629 w 2239629"/>
              <a:gd name="connsiteY1" fmla="*/ 1773184 h 1773184"/>
              <a:gd name="connsiteX0" fmla="*/ 0 w 2239629"/>
              <a:gd name="connsiteY0" fmla="*/ 820575 h 2010983"/>
              <a:gd name="connsiteX1" fmla="*/ 2239629 w 2239629"/>
              <a:gd name="connsiteY1" fmla="*/ 2010983 h 2010983"/>
              <a:gd name="connsiteX0" fmla="*/ 0 w 2239629"/>
              <a:gd name="connsiteY0" fmla="*/ 473638 h 1664046"/>
              <a:gd name="connsiteX1" fmla="*/ 2239629 w 2239629"/>
              <a:gd name="connsiteY1" fmla="*/ 1664046 h 1664046"/>
              <a:gd name="connsiteX0" fmla="*/ 0 w 2239629"/>
              <a:gd name="connsiteY0" fmla="*/ 371246 h 1561654"/>
              <a:gd name="connsiteX1" fmla="*/ 2239629 w 2239629"/>
              <a:gd name="connsiteY1" fmla="*/ 1561654 h 1561654"/>
              <a:gd name="connsiteX0" fmla="*/ 0 w 2239629"/>
              <a:gd name="connsiteY0" fmla="*/ 81452 h 1271860"/>
              <a:gd name="connsiteX1" fmla="*/ 2239629 w 2239629"/>
              <a:gd name="connsiteY1" fmla="*/ 1271860 h 1271860"/>
              <a:gd name="connsiteX0" fmla="*/ 0 w 2239629"/>
              <a:gd name="connsiteY0" fmla="*/ 45428 h 1235836"/>
              <a:gd name="connsiteX1" fmla="*/ 2239629 w 2239629"/>
              <a:gd name="connsiteY1" fmla="*/ 1235836 h 1235836"/>
              <a:gd name="connsiteX0" fmla="*/ 0 w 2239629"/>
              <a:gd name="connsiteY0" fmla="*/ 37632 h 1228040"/>
              <a:gd name="connsiteX1" fmla="*/ 2239629 w 2239629"/>
              <a:gd name="connsiteY1" fmla="*/ 1228040 h 122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9629" h="1228040">
                <a:moveTo>
                  <a:pt x="0" y="37632"/>
                </a:moveTo>
                <a:cubicBezTo>
                  <a:pt x="959249" y="-151127"/>
                  <a:pt x="1802824" y="389452"/>
                  <a:pt x="2239629" y="1228040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B377B07-B22A-4C4A-A709-EBCFF14B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271" y="3679917"/>
            <a:ext cx="2387632" cy="124417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3BAB6EA-1C40-4045-87F2-09491AFE0F80}"/>
              </a:ext>
            </a:extLst>
          </p:cNvPr>
          <p:cNvSpPr txBox="1"/>
          <p:nvPr/>
        </p:nvSpPr>
        <p:spPr>
          <a:xfrm>
            <a:off x="2567150" y="494949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Fovea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CEF13-0E32-E24E-B68B-1CE8D1FD4F04}"/>
              </a:ext>
            </a:extLst>
          </p:cNvPr>
          <p:cNvSpPr txBox="1"/>
          <p:nvPr/>
        </p:nvSpPr>
        <p:spPr>
          <a:xfrm rot="16200000">
            <a:off x="927774" y="4157767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Periphery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710B68-6C9B-7343-A35A-088B9DB49E5C}"/>
              </a:ext>
            </a:extLst>
          </p:cNvPr>
          <p:cNvSpPr txBox="1"/>
          <p:nvPr/>
        </p:nvSpPr>
        <p:spPr>
          <a:xfrm rot="16200000">
            <a:off x="3908973" y="414799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Periphery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F4CCC0-FD48-A043-9F08-425C0317030B}"/>
              </a:ext>
            </a:extLst>
          </p:cNvPr>
          <p:cNvSpPr/>
          <p:nvPr/>
        </p:nvSpPr>
        <p:spPr>
          <a:xfrm rot="16200000">
            <a:off x="5510011" y="3828804"/>
            <a:ext cx="1169928" cy="424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123847-6810-A746-A8BF-1AF0CFCACE77}"/>
              </a:ext>
            </a:extLst>
          </p:cNvPr>
          <p:cNvGrpSpPr/>
          <p:nvPr/>
        </p:nvGrpSpPr>
        <p:grpSpPr>
          <a:xfrm>
            <a:off x="5854314" y="4560069"/>
            <a:ext cx="241782" cy="241782"/>
            <a:chOff x="649018" y="3507715"/>
            <a:chExt cx="1789246" cy="17892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43755E-DE44-3942-BDE6-64C2DF294DB3}"/>
                </a:ext>
              </a:extLst>
            </p:cNvPr>
            <p:cNvSpPr/>
            <p:nvPr/>
          </p:nvSpPr>
          <p:spPr>
            <a:xfrm>
              <a:off x="649018" y="3507715"/>
              <a:ext cx="1789246" cy="17892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248946-EBC7-9840-9C08-CBAF529B338B}"/>
                </a:ext>
              </a:extLst>
            </p:cNvPr>
            <p:cNvSpPr/>
            <p:nvPr/>
          </p:nvSpPr>
          <p:spPr>
            <a:xfrm>
              <a:off x="649018" y="3507715"/>
              <a:ext cx="894623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9B0ABC-FDEE-A045-A4E7-57C0F2663390}"/>
              </a:ext>
            </a:extLst>
          </p:cNvPr>
          <p:cNvGrpSpPr/>
          <p:nvPr/>
        </p:nvGrpSpPr>
        <p:grpSpPr>
          <a:xfrm>
            <a:off x="8794510" y="4544655"/>
            <a:ext cx="241782" cy="243037"/>
            <a:chOff x="2563960" y="3507715"/>
            <a:chExt cx="1789246" cy="179853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12BC8B7-ED62-5546-81D5-7218642DD263}"/>
                </a:ext>
              </a:extLst>
            </p:cNvPr>
            <p:cNvSpPr/>
            <p:nvPr/>
          </p:nvSpPr>
          <p:spPr>
            <a:xfrm>
              <a:off x="2563960" y="3507715"/>
              <a:ext cx="1789246" cy="17892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761C3E-83A7-5F45-A579-485E6469C878}"/>
                </a:ext>
              </a:extLst>
            </p:cNvPr>
            <p:cNvSpPr/>
            <p:nvPr/>
          </p:nvSpPr>
          <p:spPr>
            <a:xfrm>
              <a:off x="2579488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076E4C-F185-7F4F-B724-9593509C88B6}"/>
                </a:ext>
              </a:extLst>
            </p:cNvPr>
            <p:cNvSpPr/>
            <p:nvPr/>
          </p:nvSpPr>
          <p:spPr>
            <a:xfrm>
              <a:off x="3180290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F44F70-58C2-0B42-BE65-F40AAE0DD2F7}"/>
                </a:ext>
              </a:extLst>
            </p:cNvPr>
            <p:cNvSpPr/>
            <p:nvPr/>
          </p:nvSpPr>
          <p:spPr>
            <a:xfrm>
              <a:off x="3781092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E12EC26-5985-2748-99DB-05C18432ADE6}"/>
                </a:ext>
              </a:extLst>
            </p:cNvPr>
            <p:cNvSpPr/>
            <p:nvPr/>
          </p:nvSpPr>
          <p:spPr>
            <a:xfrm>
              <a:off x="2879889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2190C20-FACB-D548-90E3-768499D6DEE0}"/>
                </a:ext>
              </a:extLst>
            </p:cNvPr>
            <p:cNvSpPr/>
            <p:nvPr/>
          </p:nvSpPr>
          <p:spPr>
            <a:xfrm>
              <a:off x="3480691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4DDBEC-9008-9647-BB6A-6500D6654146}"/>
                </a:ext>
              </a:extLst>
            </p:cNvPr>
            <p:cNvSpPr/>
            <p:nvPr/>
          </p:nvSpPr>
          <p:spPr>
            <a:xfrm>
              <a:off x="4081494" y="3517008"/>
              <a:ext cx="147876" cy="17892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3871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7897-D25B-6F4D-A26E-3C8A709B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8202D-81D5-A447-B5C1-39C486779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dirty="0" err="1"/>
              <a:t>Wandell</a:t>
            </a:r>
            <a:r>
              <a:rPr lang="en-GB" sz="1200" dirty="0"/>
              <a:t>, Brian A. ”</a:t>
            </a:r>
            <a:r>
              <a:rPr lang="en-GB" sz="1200" b="1" dirty="0"/>
              <a:t>Foundations of vision.</a:t>
            </a:r>
            <a:r>
              <a:rPr lang="en-GB" sz="1200" dirty="0"/>
              <a:t>” </a:t>
            </a:r>
            <a:r>
              <a:rPr lang="en-GB" sz="1200" i="1" dirty="0"/>
              <a:t>Sinauer Associates</a:t>
            </a:r>
            <a:r>
              <a:rPr lang="en-GB" sz="1200" dirty="0"/>
              <a:t>, 1995.</a:t>
            </a:r>
          </a:p>
          <a:p>
            <a:r>
              <a:rPr lang="en-GB" sz="1200" dirty="0"/>
              <a:t>Campbell, Fergus W., and John G. Robson. "</a:t>
            </a:r>
            <a:r>
              <a:rPr lang="en-GB" sz="1200" b="1" dirty="0"/>
              <a:t>Application of Fourier analysis to the visibility of gratings.</a:t>
            </a:r>
            <a:r>
              <a:rPr lang="en-GB" sz="1200" dirty="0"/>
              <a:t>" </a:t>
            </a:r>
            <a:r>
              <a:rPr lang="en-GB" sz="1200" i="1" dirty="0"/>
              <a:t>The Journal of physiology</a:t>
            </a:r>
            <a:r>
              <a:rPr lang="en-GB" sz="1200" dirty="0"/>
              <a:t> 197.3 (1968): 551.</a:t>
            </a:r>
          </a:p>
          <a:p>
            <a:r>
              <a:rPr lang="en-GB" sz="1200" dirty="0"/>
              <a:t>Van </a:t>
            </a:r>
            <a:r>
              <a:rPr lang="en-GB" sz="1200" dirty="0" err="1"/>
              <a:t>Nes</a:t>
            </a:r>
            <a:r>
              <a:rPr lang="en-GB" sz="1200" dirty="0"/>
              <a:t>, Floris L., and Maarten A. </a:t>
            </a:r>
            <a:r>
              <a:rPr lang="en-GB" sz="1200" dirty="0" err="1"/>
              <a:t>Bouman</a:t>
            </a:r>
            <a:r>
              <a:rPr lang="en-GB" sz="1200" dirty="0"/>
              <a:t>. "</a:t>
            </a:r>
            <a:r>
              <a:rPr lang="en-GB" sz="1200" b="1" dirty="0"/>
              <a:t>Spatial modulation transfer in the human eye.</a:t>
            </a:r>
            <a:r>
              <a:rPr lang="en-GB" sz="1200" dirty="0"/>
              <a:t>" </a:t>
            </a:r>
            <a:r>
              <a:rPr lang="en-GB" sz="1200" i="1" dirty="0"/>
              <a:t>JOSA </a:t>
            </a:r>
            <a:r>
              <a:rPr lang="en-GB" sz="1200" dirty="0"/>
              <a:t>57.3 (1967): 401-406.</a:t>
            </a:r>
          </a:p>
          <a:p>
            <a:r>
              <a:rPr lang="en-US" sz="1200" dirty="0" err="1"/>
              <a:t>Virsu</a:t>
            </a:r>
            <a:r>
              <a:rPr lang="en-US" sz="1200" dirty="0"/>
              <a:t>, V., and J. </a:t>
            </a:r>
            <a:r>
              <a:rPr lang="en-US" sz="1200" dirty="0" err="1"/>
              <a:t>Rovamo</a:t>
            </a:r>
            <a:r>
              <a:rPr lang="en-US" sz="1200" dirty="0"/>
              <a:t>. "</a:t>
            </a:r>
            <a:r>
              <a:rPr lang="en-US" sz="1200" b="1" dirty="0"/>
              <a:t>Visual resolution, contrast sensitivity, and the cortical magnification factor.</a:t>
            </a:r>
            <a:r>
              <a:rPr lang="en-US" sz="1200" dirty="0"/>
              <a:t>" </a:t>
            </a:r>
            <a:r>
              <a:rPr lang="en-US" sz="1200" i="1" dirty="0"/>
              <a:t>Experimental brain research </a:t>
            </a:r>
            <a:r>
              <a:rPr lang="en-US" sz="1200" dirty="0"/>
              <a:t>37.3 (1979): 475-494.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60DDF-D494-FD4A-927E-643298B3E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77B98-E73C-B244-98C4-F52BE545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84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47B8-3E05-E14A-B34E-FAEAD745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Phenomenological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19BB3-1CFA-AA44-9A48-ACB0C41C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phenomena in visual perception exist?</a:t>
            </a:r>
          </a:p>
          <a:p>
            <a:r>
              <a:rPr lang="en-US" dirty="0"/>
              <a:t>Less a solution to anything, more a shopping list of what to account for</a:t>
            </a:r>
          </a:p>
          <a:p>
            <a:r>
              <a:rPr lang="en-US" dirty="0"/>
              <a:t>Illusions</a:t>
            </a:r>
          </a:p>
          <a:p>
            <a:r>
              <a:rPr lang="en-US" dirty="0"/>
              <a:t>Depth cues</a:t>
            </a:r>
          </a:p>
          <a:p>
            <a:pPr lvl="1"/>
            <a:r>
              <a:rPr lang="en-US" dirty="0"/>
              <a:t>Monocular</a:t>
            </a:r>
          </a:p>
          <a:p>
            <a:pPr lvl="1"/>
            <a:r>
              <a:rPr lang="en-US" dirty="0"/>
              <a:t>Binocular</a:t>
            </a:r>
          </a:p>
          <a:p>
            <a:pPr lvl="1"/>
            <a:r>
              <a:rPr lang="en-US" dirty="0"/>
              <a:t>Fusion</a:t>
            </a:r>
          </a:p>
          <a:p>
            <a:r>
              <a:rPr lang="en-US" dirty="0"/>
              <a:t>Gist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B258F-2166-9348-86DC-64AEFF5E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AD21C-3842-914D-ACA1-FBCAC38D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9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D983969-1D92-4B41-B754-55D487B58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17" y="1966755"/>
            <a:ext cx="3643184" cy="29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F6151D-0E6E-F644-9F71-81F4D144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6D1B-2F9A-E643-A591-258008E7C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807050"/>
          </a:xfrm>
        </p:spPr>
        <p:txBody>
          <a:bodyPr/>
          <a:lstStyle/>
          <a:p>
            <a:r>
              <a:rPr lang="en-US" dirty="0"/>
              <a:t>Piecewise constant</a:t>
            </a:r>
          </a:p>
          <a:p>
            <a:r>
              <a:rPr lang="en-US" dirty="0"/>
              <a:t>Perceived as curved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12B15-DC8B-1648-9DE4-98EA1540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0C9A0-608B-1D48-B66E-B96B6C5E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A445548-C4F8-F549-82BF-A601C22B2358}"/>
              </a:ext>
            </a:extLst>
          </p:cNvPr>
          <p:cNvSpPr/>
          <p:nvPr/>
        </p:nvSpPr>
        <p:spPr>
          <a:xfrm>
            <a:off x="482740" y="2802998"/>
            <a:ext cx="2016203" cy="1298103"/>
          </a:xfrm>
          <a:custGeom>
            <a:avLst/>
            <a:gdLst>
              <a:gd name="connsiteX0" fmla="*/ 0 w 1451113"/>
              <a:gd name="connsiteY0" fmla="*/ 934278 h 934278"/>
              <a:gd name="connsiteX1" fmla="*/ 387626 w 1451113"/>
              <a:gd name="connsiteY1" fmla="*/ 934278 h 934278"/>
              <a:gd name="connsiteX2" fmla="*/ 387626 w 1451113"/>
              <a:gd name="connsiteY2" fmla="*/ 626165 h 934278"/>
              <a:gd name="connsiteX3" fmla="*/ 745435 w 1451113"/>
              <a:gd name="connsiteY3" fmla="*/ 626165 h 934278"/>
              <a:gd name="connsiteX4" fmla="*/ 745435 w 1451113"/>
              <a:gd name="connsiteY4" fmla="*/ 288234 h 934278"/>
              <a:gd name="connsiteX5" fmla="*/ 1123122 w 1451113"/>
              <a:gd name="connsiteY5" fmla="*/ 288234 h 934278"/>
              <a:gd name="connsiteX6" fmla="*/ 1123122 w 1451113"/>
              <a:gd name="connsiteY6" fmla="*/ 0 h 934278"/>
              <a:gd name="connsiteX7" fmla="*/ 1451113 w 1451113"/>
              <a:gd name="connsiteY7" fmla="*/ 0 h 93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1113" h="934278">
                <a:moveTo>
                  <a:pt x="0" y="934278"/>
                </a:moveTo>
                <a:lnTo>
                  <a:pt x="387626" y="934278"/>
                </a:lnTo>
                <a:lnTo>
                  <a:pt x="387626" y="626165"/>
                </a:lnTo>
                <a:lnTo>
                  <a:pt x="745435" y="626165"/>
                </a:lnTo>
                <a:lnTo>
                  <a:pt x="745435" y="288234"/>
                </a:lnTo>
                <a:lnTo>
                  <a:pt x="1123122" y="288234"/>
                </a:lnTo>
                <a:lnTo>
                  <a:pt x="1123122" y="0"/>
                </a:lnTo>
                <a:lnTo>
                  <a:pt x="1451113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50A5524-D2D9-6749-970C-7FB7F628A7AC}"/>
              </a:ext>
            </a:extLst>
          </p:cNvPr>
          <p:cNvSpPr/>
          <p:nvPr/>
        </p:nvSpPr>
        <p:spPr>
          <a:xfrm>
            <a:off x="2911229" y="2780016"/>
            <a:ext cx="2016203" cy="1350593"/>
          </a:xfrm>
          <a:custGeom>
            <a:avLst/>
            <a:gdLst>
              <a:gd name="connsiteX0" fmla="*/ 0 w 1451113"/>
              <a:gd name="connsiteY0" fmla="*/ 934278 h 934278"/>
              <a:gd name="connsiteX1" fmla="*/ 387626 w 1451113"/>
              <a:gd name="connsiteY1" fmla="*/ 934278 h 934278"/>
              <a:gd name="connsiteX2" fmla="*/ 387626 w 1451113"/>
              <a:gd name="connsiteY2" fmla="*/ 626165 h 934278"/>
              <a:gd name="connsiteX3" fmla="*/ 745435 w 1451113"/>
              <a:gd name="connsiteY3" fmla="*/ 626165 h 934278"/>
              <a:gd name="connsiteX4" fmla="*/ 745435 w 1451113"/>
              <a:gd name="connsiteY4" fmla="*/ 288234 h 934278"/>
              <a:gd name="connsiteX5" fmla="*/ 1123122 w 1451113"/>
              <a:gd name="connsiteY5" fmla="*/ 288234 h 934278"/>
              <a:gd name="connsiteX6" fmla="*/ 1123122 w 1451113"/>
              <a:gd name="connsiteY6" fmla="*/ 0 h 934278"/>
              <a:gd name="connsiteX7" fmla="*/ 1451113 w 1451113"/>
              <a:gd name="connsiteY7" fmla="*/ 0 h 934278"/>
              <a:gd name="connsiteX0" fmla="*/ 0 w 1451113"/>
              <a:gd name="connsiteY0" fmla="*/ 934278 h 934278"/>
              <a:gd name="connsiteX1" fmla="*/ 387626 w 1451113"/>
              <a:gd name="connsiteY1" fmla="*/ 934278 h 934278"/>
              <a:gd name="connsiteX2" fmla="*/ 387626 w 1451113"/>
              <a:gd name="connsiteY2" fmla="*/ 626165 h 934278"/>
              <a:gd name="connsiteX3" fmla="*/ 745435 w 1451113"/>
              <a:gd name="connsiteY3" fmla="*/ 626165 h 934278"/>
              <a:gd name="connsiteX4" fmla="*/ 745435 w 1451113"/>
              <a:gd name="connsiteY4" fmla="*/ 288234 h 934278"/>
              <a:gd name="connsiteX5" fmla="*/ 1123122 w 1451113"/>
              <a:gd name="connsiteY5" fmla="*/ 288234 h 934278"/>
              <a:gd name="connsiteX6" fmla="*/ 1123122 w 1451113"/>
              <a:gd name="connsiteY6" fmla="*/ 0 h 934278"/>
              <a:gd name="connsiteX7" fmla="*/ 1451113 w 1451113"/>
              <a:gd name="connsiteY7" fmla="*/ 0 h 934278"/>
              <a:gd name="connsiteX0" fmla="*/ 0 w 1451113"/>
              <a:gd name="connsiteY0" fmla="*/ 934278 h 934278"/>
              <a:gd name="connsiteX1" fmla="*/ 387626 w 1451113"/>
              <a:gd name="connsiteY1" fmla="*/ 934278 h 934278"/>
              <a:gd name="connsiteX2" fmla="*/ 387626 w 1451113"/>
              <a:gd name="connsiteY2" fmla="*/ 626165 h 934278"/>
              <a:gd name="connsiteX3" fmla="*/ 745435 w 1451113"/>
              <a:gd name="connsiteY3" fmla="*/ 626165 h 934278"/>
              <a:gd name="connsiteX4" fmla="*/ 745435 w 1451113"/>
              <a:gd name="connsiteY4" fmla="*/ 288234 h 934278"/>
              <a:gd name="connsiteX5" fmla="*/ 1123122 w 1451113"/>
              <a:gd name="connsiteY5" fmla="*/ 288234 h 934278"/>
              <a:gd name="connsiteX6" fmla="*/ 1123122 w 1451113"/>
              <a:gd name="connsiteY6" fmla="*/ 0 h 934278"/>
              <a:gd name="connsiteX7" fmla="*/ 1451113 w 1451113"/>
              <a:gd name="connsiteY7" fmla="*/ 0 h 934278"/>
              <a:gd name="connsiteX0" fmla="*/ 0 w 1451113"/>
              <a:gd name="connsiteY0" fmla="*/ 934278 h 962891"/>
              <a:gd name="connsiteX1" fmla="*/ 387626 w 1451113"/>
              <a:gd name="connsiteY1" fmla="*/ 934278 h 962891"/>
              <a:gd name="connsiteX2" fmla="*/ 387626 w 1451113"/>
              <a:gd name="connsiteY2" fmla="*/ 626165 h 962891"/>
              <a:gd name="connsiteX3" fmla="*/ 745435 w 1451113"/>
              <a:gd name="connsiteY3" fmla="*/ 626165 h 962891"/>
              <a:gd name="connsiteX4" fmla="*/ 745435 w 1451113"/>
              <a:gd name="connsiteY4" fmla="*/ 288234 h 962891"/>
              <a:gd name="connsiteX5" fmla="*/ 1123122 w 1451113"/>
              <a:gd name="connsiteY5" fmla="*/ 288234 h 962891"/>
              <a:gd name="connsiteX6" fmla="*/ 1123122 w 1451113"/>
              <a:gd name="connsiteY6" fmla="*/ 0 h 962891"/>
              <a:gd name="connsiteX7" fmla="*/ 1451113 w 1451113"/>
              <a:gd name="connsiteY7" fmla="*/ 0 h 962891"/>
              <a:gd name="connsiteX0" fmla="*/ 0 w 1451113"/>
              <a:gd name="connsiteY0" fmla="*/ 934278 h 977365"/>
              <a:gd name="connsiteX1" fmla="*/ 387626 w 1451113"/>
              <a:gd name="connsiteY1" fmla="*/ 934278 h 977365"/>
              <a:gd name="connsiteX2" fmla="*/ 387626 w 1451113"/>
              <a:gd name="connsiteY2" fmla="*/ 626165 h 977365"/>
              <a:gd name="connsiteX3" fmla="*/ 745435 w 1451113"/>
              <a:gd name="connsiteY3" fmla="*/ 626165 h 977365"/>
              <a:gd name="connsiteX4" fmla="*/ 745435 w 1451113"/>
              <a:gd name="connsiteY4" fmla="*/ 288234 h 977365"/>
              <a:gd name="connsiteX5" fmla="*/ 1123122 w 1451113"/>
              <a:gd name="connsiteY5" fmla="*/ 288234 h 977365"/>
              <a:gd name="connsiteX6" fmla="*/ 1123122 w 1451113"/>
              <a:gd name="connsiteY6" fmla="*/ 0 h 977365"/>
              <a:gd name="connsiteX7" fmla="*/ 1451113 w 1451113"/>
              <a:gd name="connsiteY7" fmla="*/ 0 h 977365"/>
              <a:gd name="connsiteX0" fmla="*/ 0 w 1451113"/>
              <a:gd name="connsiteY0" fmla="*/ 934278 h 977365"/>
              <a:gd name="connsiteX1" fmla="*/ 387626 w 1451113"/>
              <a:gd name="connsiteY1" fmla="*/ 934278 h 977365"/>
              <a:gd name="connsiteX2" fmla="*/ 387626 w 1451113"/>
              <a:gd name="connsiteY2" fmla="*/ 626165 h 977365"/>
              <a:gd name="connsiteX3" fmla="*/ 745435 w 1451113"/>
              <a:gd name="connsiteY3" fmla="*/ 626165 h 977365"/>
              <a:gd name="connsiteX4" fmla="*/ 745435 w 1451113"/>
              <a:gd name="connsiteY4" fmla="*/ 288234 h 977365"/>
              <a:gd name="connsiteX5" fmla="*/ 1123122 w 1451113"/>
              <a:gd name="connsiteY5" fmla="*/ 288234 h 977365"/>
              <a:gd name="connsiteX6" fmla="*/ 1123122 w 1451113"/>
              <a:gd name="connsiteY6" fmla="*/ 0 h 977365"/>
              <a:gd name="connsiteX7" fmla="*/ 1451113 w 1451113"/>
              <a:gd name="connsiteY7" fmla="*/ 0 h 977365"/>
              <a:gd name="connsiteX0" fmla="*/ 0 w 1451113"/>
              <a:gd name="connsiteY0" fmla="*/ 934278 h 977365"/>
              <a:gd name="connsiteX1" fmla="*/ 387626 w 1451113"/>
              <a:gd name="connsiteY1" fmla="*/ 934278 h 977365"/>
              <a:gd name="connsiteX2" fmla="*/ 387626 w 1451113"/>
              <a:gd name="connsiteY2" fmla="*/ 626165 h 977365"/>
              <a:gd name="connsiteX3" fmla="*/ 745435 w 1451113"/>
              <a:gd name="connsiteY3" fmla="*/ 626165 h 977365"/>
              <a:gd name="connsiteX4" fmla="*/ 745435 w 1451113"/>
              <a:gd name="connsiteY4" fmla="*/ 288234 h 977365"/>
              <a:gd name="connsiteX5" fmla="*/ 1123122 w 1451113"/>
              <a:gd name="connsiteY5" fmla="*/ 288234 h 977365"/>
              <a:gd name="connsiteX6" fmla="*/ 1123122 w 1451113"/>
              <a:gd name="connsiteY6" fmla="*/ 0 h 977365"/>
              <a:gd name="connsiteX7" fmla="*/ 1451113 w 1451113"/>
              <a:gd name="connsiteY7" fmla="*/ 0 h 977365"/>
              <a:gd name="connsiteX0" fmla="*/ 0 w 1451113"/>
              <a:gd name="connsiteY0" fmla="*/ 934278 h 977365"/>
              <a:gd name="connsiteX1" fmla="*/ 387626 w 1451113"/>
              <a:gd name="connsiteY1" fmla="*/ 934278 h 977365"/>
              <a:gd name="connsiteX2" fmla="*/ 387626 w 1451113"/>
              <a:gd name="connsiteY2" fmla="*/ 626165 h 977365"/>
              <a:gd name="connsiteX3" fmla="*/ 745435 w 1451113"/>
              <a:gd name="connsiteY3" fmla="*/ 626165 h 977365"/>
              <a:gd name="connsiteX4" fmla="*/ 745435 w 1451113"/>
              <a:gd name="connsiteY4" fmla="*/ 288234 h 977365"/>
              <a:gd name="connsiteX5" fmla="*/ 1123122 w 1451113"/>
              <a:gd name="connsiteY5" fmla="*/ 288234 h 977365"/>
              <a:gd name="connsiteX6" fmla="*/ 1123122 w 1451113"/>
              <a:gd name="connsiteY6" fmla="*/ 0 h 977365"/>
              <a:gd name="connsiteX7" fmla="*/ 1451113 w 1451113"/>
              <a:gd name="connsiteY7" fmla="*/ 0 h 977365"/>
              <a:gd name="connsiteX0" fmla="*/ 0 w 1451113"/>
              <a:gd name="connsiteY0" fmla="*/ 934278 h 977365"/>
              <a:gd name="connsiteX1" fmla="*/ 387626 w 1451113"/>
              <a:gd name="connsiteY1" fmla="*/ 934278 h 977365"/>
              <a:gd name="connsiteX2" fmla="*/ 387626 w 1451113"/>
              <a:gd name="connsiteY2" fmla="*/ 626165 h 977365"/>
              <a:gd name="connsiteX3" fmla="*/ 745435 w 1451113"/>
              <a:gd name="connsiteY3" fmla="*/ 626165 h 977365"/>
              <a:gd name="connsiteX4" fmla="*/ 745435 w 1451113"/>
              <a:gd name="connsiteY4" fmla="*/ 288234 h 977365"/>
              <a:gd name="connsiteX5" fmla="*/ 1123122 w 1451113"/>
              <a:gd name="connsiteY5" fmla="*/ 288234 h 977365"/>
              <a:gd name="connsiteX6" fmla="*/ 1123122 w 1451113"/>
              <a:gd name="connsiteY6" fmla="*/ 0 h 977365"/>
              <a:gd name="connsiteX7" fmla="*/ 1451113 w 1451113"/>
              <a:gd name="connsiteY7" fmla="*/ 0 h 977365"/>
              <a:gd name="connsiteX0" fmla="*/ 0 w 1451113"/>
              <a:gd name="connsiteY0" fmla="*/ 934278 h 972057"/>
              <a:gd name="connsiteX1" fmla="*/ 387626 w 1451113"/>
              <a:gd name="connsiteY1" fmla="*/ 934278 h 972057"/>
              <a:gd name="connsiteX2" fmla="*/ 387626 w 1451113"/>
              <a:gd name="connsiteY2" fmla="*/ 626165 h 972057"/>
              <a:gd name="connsiteX3" fmla="*/ 745435 w 1451113"/>
              <a:gd name="connsiteY3" fmla="*/ 626165 h 972057"/>
              <a:gd name="connsiteX4" fmla="*/ 745435 w 1451113"/>
              <a:gd name="connsiteY4" fmla="*/ 288234 h 972057"/>
              <a:gd name="connsiteX5" fmla="*/ 1123122 w 1451113"/>
              <a:gd name="connsiteY5" fmla="*/ 288234 h 972057"/>
              <a:gd name="connsiteX6" fmla="*/ 1123122 w 1451113"/>
              <a:gd name="connsiteY6" fmla="*/ 0 h 972057"/>
              <a:gd name="connsiteX7" fmla="*/ 1451113 w 1451113"/>
              <a:gd name="connsiteY7" fmla="*/ 0 h 972057"/>
              <a:gd name="connsiteX0" fmla="*/ 0 w 1451113"/>
              <a:gd name="connsiteY0" fmla="*/ 934278 h 972057"/>
              <a:gd name="connsiteX1" fmla="*/ 387626 w 1451113"/>
              <a:gd name="connsiteY1" fmla="*/ 934278 h 972057"/>
              <a:gd name="connsiteX2" fmla="*/ 387626 w 1451113"/>
              <a:gd name="connsiteY2" fmla="*/ 626165 h 972057"/>
              <a:gd name="connsiteX3" fmla="*/ 745435 w 1451113"/>
              <a:gd name="connsiteY3" fmla="*/ 626165 h 972057"/>
              <a:gd name="connsiteX4" fmla="*/ 745435 w 1451113"/>
              <a:gd name="connsiteY4" fmla="*/ 288234 h 972057"/>
              <a:gd name="connsiteX5" fmla="*/ 1123122 w 1451113"/>
              <a:gd name="connsiteY5" fmla="*/ 288234 h 972057"/>
              <a:gd name="connsiteX6" fmla="*/ 1123122 w 1451113"/>
              <a:gd name="connsiteY6" fmla="*/ 0 h 972057"/>
              <a:gd name="connsiteX7" fmla="*/ 1451113 w 1451113"/>
              <a:gd name="connsiteY7" fmla="*/ 0 h 972057"/>
              <a:gd name="connsiteX0" fmla="*/ 0 w 1451113"/>
              <a:gd name="connsiteY0" fmla="*/ 934278 h 972057"/>
              <a:gd name="connsiteX1" fmla="*/ 387626 w 1451113"/>
              <a:gd name="connsiteY1" fmla="*/ 934278 h 972057"/>
              <a:gd name="connsiteX2" fmla="*/ 387626 w 1451113"/>
              <a:gd name="connsiteY2" fmla="*/ 626165 h 972057"/>
              <a:gd name="connsiteX3" fmla="*/ 745435 w 1451113"/>
              <a:gd name="connsiteY3" fmla="*/ 626165 h 972057"/>
              <a:gd name="connsiteX4" fmla="*/ 745435 w 1451113"/>
              <a:gd name="connsiteY4" fmla="*/ 288234 h 972057"/>
              <a:gd name="connsiteX5" fmla="*/ 1123122 w 1451113"/>
              <a:gd name="connsiteY5" fmla="*/ 288234 h 972057"/>
              <a:gd name="connsiteX6" fmla="*/ 1123122 w 1451113"/>
              <a:gd name="connsiteY6" fmla="*/ 0 h 972057"/>
              <a:gd name="connsiteX7" fmla="*/ 1451113 w 1451113"/>
              <a:gd name="connsiteY7" fmla="*/ 0 h 97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51113" h="972057">
                <a:moveTo>
                  <a:pt x="0" y="934278"/>
                </a:moveTo>
                <a:cubicBezTo>
                  <a:pt x="136064" y="984948"/>
                  <a:pt x="258417" y="984353"/>
                  <a:pt x="387626" y="934278"/>
                </a:cubicBezTo>
                <a:lnTo>
                  <a:pt x="387626" y="626165"/>
                </a:lnTo>
                <a:cubicBezTo>
                  <a:pt x="499743" y="684287"/>
                  <a:pt x="640770" y="691441"/>
                  <a:pt x="745435" y="626165"/>
                </a:cubicBezTo>
                <a:lnTo>
                  <a:pt x="745435" y="288234"/>
                </a:lnTo>
                <a:cubicBezTo>
                  <a:pt x="864177" y="359768"/>
                  <a:pt x="997226" y="345461"/>
                  <a:pt x="1123122" y="288234"/>
                </a:cubicBezTo>
                <a:lnTo>
                  <a:pt x="1123122" y="0"/>
                </a:lnTo>
                <a:cubicBezTo>
                  <a:pt x="1232452" y="57228"/>
                  <a:pt x="1341783" y="42921"/>
                  <a:pt x="1451113" y="0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3F38D-0EE6-7447-B584-F55CBE8E0D55}"/>
              </a:ext>
            </a:extLst>
          </p:cNvPr>
          <p:cNvSpPr txBox="1"/>
          <p:nvPr/>
        </p:nvSpPr>
        <p:spPr>
          <a:xfrm>
            <a:off x="1049335" y="4181042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Physical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0A7A08-F8CE-F645-853B-1DEC73DCC182}"/>
              </a:ext>
            </a:extLst>
          </p:cNvPr>
          <p:cNvSpPr txBox="1"/>
          <p:nvPr/>
        </p:nvSpPr>
        <p:spPr>
          <a:xfrm>
            <a:off x="3553858" y="4112800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3517249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36D1-964D-0C40-B8BF-B60B55A1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Cornsweet</a:t>
            </a:r>
            <a:r>
              <a:rPr lang="en-US" dirty="0"/>
              <a:t> illusion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B8E32-0684-3C48-916B-2D18A98E7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constant colors with wedge at the junction</a:t>
            </a:r>
          </a:p>
          <a:p>
            <a:r>
              <a:rPr lang="en-US" dirty="0"/>
              <a:t>Perceived as different brightness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D3839-3977-D94C-8F52-A653CD12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88836-C723-0946-ABE2-2853E818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6D0F469-A318-E345-909D-F50C0F54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16" y="1966754"/>
            <a:ext cx="3643185" cy="29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11CDA06E-9301-D146-B39B-380F3BF927C6}"/>
              </a:ext>
            </a:extLst>
          </p:cNvPr>
          <p:cNvSpPr/>
          <p:nvPr/>
        </p:nvSpPr>
        <p:spPr>
          <a:xfrm>
            <a:off x="775635" y="2908267"/>
            <a:ext cx="1504725" cy="1448421"/>
          </a:xfrm>
          <a:custGeom>
            <a:avLst/>
            <a:gdLst>
              <a:gd name="connsiteX0" fmla="*/ 0 w 1451113"/>
              <a:gd name="connsiteY0" fmla="*/ 934278 h 934278"/>
              <a:gd name="connsiteX1" fmla="*/ 387626 w 1451113"/>
              <a:gd name="connsiteY1" fmla="*/ 934278 h 934278"/>
              <a:gd name="connsiteX2" fmla="*/ 387626 w 1451113"/>
              <a:gd name="connsiteY2" fmla="*/ 626165 h 934278"/>
              <a:gd name="connsiteX3" fmla="*/ 745435 w 1451113"/>
              <a:gd name="connsiteY3" fmla="*/ 626165 h 934278"/>
              <a:gd name="connsiteX4" fmla="*/ 745435 w 1451113"/>
              <a:gd name="connsiteY4" fmla="*/ 288234 h 934278"/>
              <a:gd name="connsiteX5" fmla="*/ 1123122 w 1451113"/>
              <a:gd name="connsiteY5" fmla="*/ 288234 h 934278"/>
              <a:gd name="connsiteX6" fmla="*/ 1123122 w 1451113"/>
              <a:gd name="connsiteY6" fmla="*/ 0 h 934278"/>
              <a:gd name="connsiteX7" fmla="*/ 1451113 w 1451113"/>
              <a:gd name="connsiteY7" fmla="*/ 0 h 934278"/>
              <a:gd name="connsiteX0" fmla="*/ 0 w 1063487"/>
              <a:gd name="connsiteY0" fmla="*/ 934278 h 934278"/>
              <a:gd name="connsiteX1" fmla="*/ 0 w 1063487"/>
              <a:gd name="connsiteY1" fmla="*/ 626165 h 934278"/>
              <a:gd name="connsiteX2" fmla="*/ 357809 w 1063487"/>
              <a:gd name="connsiteY2" fmla="*/ 626165 h 934278"/>
              <a:gd name="connsiteX3" fmla="*/ 357809 w 1063487"/>
              <a:gd name="connsiteY3" fmla="*/ 288234 h 934278"/>
              <a:gd name="connsiteX4" fmla="*/ 735496 w 1063487"/>
              <a:gd name="connsiteY4" fmla="*/ 288234 h 934278"/>
              <a:gd name="connsiteX5" fmla="*/ 735496 w 1063487"/>
              <a:gd name="connsiteY5" fmla="*/ 0 h 934278"/>
              <a:gd name="connsiteX6" fmla="*/ 1063487 w 1063487"/>
              <a:gd name="connsiteY6" fmla="*/ 0 h 934278"/>
              <a:gd name="connsiteX0" fmla="*/ 0 w 1063487"/>
              <a:gd name="connsiteY0" fmla="*/ 626165 h 626165"/>
              <a:gd name="connsiteX1" fmla="*/ 357809 w 1063487"/>
              <a:gd name="connsiteY1" fmla="*/ 626165 h 626165"/>
              <a:gd name="connsiteX2" fmla="*/ 357809 w 1063487"/>
              <a:gd name="connsiteY2" fmla="*/ 288234 h 626165"/>
              <a:gd name="connsiteX3" fmla="*/ 735496 w 1063487"/>
              <a:gd name="connsiteY3" fmla="*/ 288234 h 626165"/>
              <a:gd name="connsiteX4" fmla="*/ 735496 w 1063487"/>
              <a:gd name="connsiteY4" fmla="*/ 0 h 626165"/>
              <a:gd name="connsiteX5" fmla="*/ 1063487 w 1063487"/>
              <a:gd name="connsiteY5" fmla="*/ 0 h 626165"/>
              <a:gd name="connsiteX0" fmla="*/ 0 w 1063487"/>
              <a:gd name="connsiteY0" fmla="*/ 626165 h 626165"/>
              <a:gd name="connsiteX1" fmla="*/ 357809 w 1063487"/>
              <a:gd name="connsiteY1" fmla="*/ 626165 h 626165"/>
              <a:gd name="connsiteX2" fmla="*/ 357809 w 1063487"/>
              <a:gd name="connsiteY2" fmla="*/ 288234 h 626165"/>
              <a:gd name="connsiteX3" fmla="*/ 735496 w 1063487"/>
              <a:gd name="connsiteY3" fmla="*/ 288234 h 626165"/>
              <a:gd name="connsiteX4" fmla="*/ 1063487 w 1063487"/>
              <a:gd name="connsiteY4" fmla="*/ 0 h 626165"/>
              <a:gd name="connsiteX0" fmla="*/ 0 w 735496"/>
              <a:gd name="connsiteY0" fmla="*/ 337931 h 337931"/>
              <a:gd name="connsiteX1" fmla="*/ 357809 w 735496"/>
              <a:gd name="connsiteY1" fmla="*/ 337931 h 337931"/>
              <a:gd name="connsiteX2" fmla="*/ 357809 w 735496"/>
              <a:gd name="connsiteY2" fmla="*/ 0 h 337931"/>
              <a:gd name="connsiteX3" fmla="*/ 735496 w 735496"/>
              <a:gd name="connsiteY3" fmla="*/ 0 h 337931"/>
              <a:gd name="connsiteX0" fmla="*/ 0 w 735496"/>
              <a:gd name="connsiteY0" fmla="*/ 337931 h 383902"/>
              <a:gd name="connsiteX1" fmla="*/ 357809 w 735496"/>
              <a:gd name="connsiteY1" fmla="*/ 337931 h 383902"/>
              <a:gd name="connsiteX2" fmla="*/ 357809 w 735496"/>
              <a:gd name="connsiteY2" fmla="*/ 0 h 383902"/>
              <a:gd name="connsiteX3" fmla="*/ 735496 w 735496"/>
              <a:gd name="connsiteY3" fmla="*/ 383902 h 383902"/>
              <a:gd name="connsiteX0" fmla="*/ 0 w 735496"/>
              <a:gd name="connsiteY0" fmla="*/ 337931 h 383902"/>
              <a:gd name="connsiteX1" fmla="*/ 357809 w 735496"/>
              <a:gd name="connsiteY1" fmla="*/ 337931 h 383902"/>
              <a:gd name="connsiteX2" fmla="*/ 357809 w 735496"/>
              <a:gd name="connsiteY2" fmla="*/ 0 h 383902"/>
              <a:gd name="connsiteX3" fmla="*/ 735496 w 735496"/>
              <a:gd name="connsiteY3" fmla="*/ 383902 h 383902"/>
              <a:gd name="connsiteX0" fmla="*/ 0 w 735496"/>
              <a:gd name="connsiteY0" fmla="*/ 337931 h 548163"/>
              <a:gd name="connsiteX1" fmla="*/ 366949 w 735496"/>
              <a:gd name="connsiteY1" fmla="*/ 548163 h 548163"/>
              <a:gd name="connsiteX2" fmla="*/ 357809 w 735496"/>
              <a:gd name="connsiteY2" fmla="*/ 0 h 548163"/>
              <a:gd name="connsiteX3" fmla="*/ 735496 w 735496"/>
              <a:gd name="connsiteY3" fmla="*/ 383902 h 548163"/>
              <a:gd name="connsiteX0" fmla="*/ 0 w 735496"/>
              <a:gd name="connsiteY0" fmla="*/ 337931 h 548163"/>
              <a:gd name="connsiteX1" fmla="*/ 366949 w 735496"/>
              <a:gd name="connsiteY1" fmla="*/ 548163 h 548163"/>
              <a:gd name="connsiteX2" fmla="*/ 357809 w 735496"/>
              <a:gd name="connsiteY2" fmla="*/ 0 h 548163"/>
              <a:gd name="connsiteX3" fmla="*/ 735496 w 735496"/>
              <a:gd name="connsiteY3" fmla="*/ 383902 h 548163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23765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23765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9697"/>
              <a:gd name="connsiteY0" fmla="*/ 201168 h 401915"/>
              <a:gd name="connsiteX1" fmla="*/ 371150 w 739697"/>
              <a:gd name="connsiteY1" fmla="*/ 401915 h 401915"/>
              <a:gd name="connsiteX2" fmla="*/ 362010 w 739697"/>
              <a:gd name="connsiteY2" fmla="*/ 0 h 401915"/>
              <a:gd name="connsiteX3" fmla="*/ 739697 w 739697"/>
              <a:gd name="connsiteY3" fmla="*/ 199464 h 40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697" h="401915">
                <a:moveTo>
                  <a:pt x="0" y="201168"/>
                </a:moveTo>
                <a:cubicBezTo>
                  <a:pt x="171521" y="201661"/>
                  <a:pt x="376801" y="176449"/>
                  <a:pt x="371150" y="401915"/>
                </a:cubicBezTo>
                <a:lnTo>
                  <a:pt x="362010" y="0"/>
                </a:lnTo>
                <a:cubicBezTo>
                  <a:pt x="370279" y="134911"/>
                  <a:pt x="467044" y="196345"/>
                  <a:pt x="739697" y="199464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06B2A-5A1B-0746-8DE0-F84E0A89BE4B}"/>
              </a:ext>
            </a:extLst>
          </p:cNvPr>
          <p:cNvSpPr txBox="1"/>
          <p:nvPr/>
        </p:nvSpPr>
        <p:spPr>
          <a:xfrm>
            <a:off x="1049335" y="460619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Physical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59353-AB72-E949-A79E-5CB30193F8F3}"/>
              </a:ext>
            </a:extLst>
          </p:cNvPr>
          <p:cNvSpPr txBox="1"/>
          <p:nvPr/>
        </p:nvSpPr>
        <p:spPr>
          <a:xfrm>
            <a:off x="3553858" y="4537952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Perceived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8BE0166-00E6-994E-93D6-6D449D5A9767}"/>
              </a:ext>
            </a:extLst>
          </p:cNvPr>
          <p:cNvSpPr/>
          <p:nvPr/>
        </p:nvSpPr>
        <p:spPr>
          <a:xfrm>
            <a:off x="3065337" y="2908265"/>
            <a:ext cx="1957232" cy="1448421"/>
          </a:xfrm>
          <a:custGeom>
            <a:avLst/>
            <a:gdLst>
              <a:gd name="connsiteX0" fmla="*/ 0 w 1451113"/>
              <a:gd name="connsiteY0" fmla="*/ 934278 h 934278"/>
              <a:gd name="connsiteX1" fmla="*/ 387626 w 1451113"/>
              <a:gd name="connsiteY1" fmla="*/ 934278 h 934278"/>
              <a:gd name="connsiteX2" fmla="*/ 387626 w 1451113"/>
              <a:gd name="connsiteY2" fmla="*/ 626165 h 934278"/>
              <a:gd name="connsiteX3" fmla="*/ 745435 w 1451113"/>
              <a:gd name="connsiteY3" fmla="*/ 626165 h 934278"/>
              <a:gd name="connsiteX4" fmla="*/ 745435 w 1451113"/>
              <a:gd name="connsiteY4" fmla="*/ 288234 h 934278"/>
              <a:gd name="connsiteX5" fmla="*/ 1123122 w 1451113"/>
              <a:gd name="connsiteY5" fmla="*/ 288234 h 934278"/>
              <a:gd name="connsiteX6" fmla="*/ 1123122 w 1451113"/>
              <a:gd name="connsiteY6" fmla="*/ 0 h 934278"/>
              <a:gd name="connsiteX7" fmla="*/ 1451113 w 1451113"/>
              <a:gd name="connsiteY7" fmla="*/ 0 h 934278"/>
              <a:gd name="connsiteX0" fmla="*/ 0 w 1063487"/>
              <a:gd name="connsiteY0" fmla="*/ 934278 h 934278"/>
              <a:gd name="connsiteX1" fmla="*/ 0 w 1063487"/>
              <a:gd name="connsiteY1" fmla="*/ 626165 h 934278"/>
              <a:gd name="connsiteX2" fmla="*/ 357809 w 1063487"/>
              <a:gd name="connsiteY2" fmla="*/ 626165 h 934278"/>
              <a:gd name="connsiteX3" fmla="*/ 357809 w 1063487"/>
              <a:gd name="connsiteY3" fmla="*/ 288234 h 934278"/>
              <a:gd name="connsiteX4" fmla="*/ 735496 w 1063487"/>
              <a:gd name="connsiteY4" fmla="*/ 288234 h 934278"/>
              <a:gd name="connsiteX5" fmla="*/ 735496 w 1063487"/>
              <a:gd name="connsiteY5" fmla="*/ 0 h 934278"/>
              <a:gd name="connsiteX6" fmla="*/ 1063487 w 1063487"/>
              <a:gd name="connsiteY6" fmla="*/ 0 h 934278"/>
              <a:gd name="connsiteX0" fmla="*/ 0 w 1063487"/>
              <a:gd name="connsiteY0" fmla="*/ 626165 h 626165"/>
              <a:gd name="connsiteX1" fmla="*/ 357809 w 1063487"/>
              <a:gd name="connsiteY1" fmla="*/ 626165 h 626165"/>
              <a:gd name="connsiteX2" fmla="*/ 357809 w 1063487"/>
              <a:gd name="connsiteY2" fmla="*/ 288234 h 626165"/>
              <a:gd name="connsiteX3" fmla="*/ 735496 w 1063487"/>
              <a:gd name="connsiteY3" fmla="*/ 288234 h 626165"/>
              <a:gd name="connsiteX4" fmla="*/ 735496 w 1063487"/>
              <a:gd name="connsiteY4" fmla="*/ 0 h 626165"/>
              <a:gd name="connsiteX5" fmla="*/ 1063487 w 1063487"/>
              <a:gd name="connsiteY5" fmla="*/ 0 h 626165"/>
              <a:gd name="connsiteX0" fmla="*/ 0 w 1063487"/>
              <a:gd name="connsiteY0" fmla="*/ 626165 h 626165"/>
              <a:gd name="connsiteX1" fmla="*/ 357809 w 1063487"/>
              <a:gd name="connsiteY1" fmla="*/ 626165 h 626165"/>
              <a:gd name="connsiteX2" fmla="*/ 357809 w 1063487"/>
              <a:gd name="connsiteY2" fmla="*/ 288234 h 626165"/>
              <a:gd name="connsiteX3" fmla="*/ 735496 w 1063487"/>
              <a:gd name="connsiteY3" fmla="*/ 288234 h 626165"/>
              <a:gd name="connsiteX4" fmla="*/ 1063487 w 1063487"/>
              <a:gd name="connsiteY4" fmla="*/ 0 h 626165"/>
              <a:gd name="connsiteX0" fmla="*/ 0 w 735496"/>
              <a:gd name="connsiteY0" fmla="*/ 337931 h 337931"/>
              <a:gd name="connsiteX1" fmla="*/ 357809 w 735496"/>
              <a:gd name="connsiteY1" fmla="*/ 337931 h 337931"/>
              <a:gd name="connsiteX2" fmla="*/ 357809 w 735496"/>
              <a:gd name="connsiteY2" fmla="*/ 0 h 337931"/>
              <a:gd name="connsiteX3" fmla="*/ 735496 w 735496"/>
              <a:gd name="connsiteY3" fmla="*/ 0 h 337931"/>
              <a:gd name="connsiteX0" fmla="*/ 0 w 735496"/>
              <a:gd name="connsiteY0" fmla="*/ 337931 h 383902"/>
              <a:gd name="connsiteX1" fmla="*/ 357809 w 735496"/>
              <a:gd name="connsiteY1" fmla="*/ 337931 h 383902"/>
              <a:gd name="connsiteX2" fmla="*/ 357809 w 735496"/>
              <a:gd name="connsiteY2" fmla="*/ 0 h 383902"/>
              <a:gd name="connsiteX3" fmla="*/ 735496 w 735496"/>
              <a:gd name="connsiteY3" fmla="*/ 383902 h 383902"/>
              <a:gd name="connsiteX0" fmla="*/ 0 w 735496"/>
              <a:gd name="connsiteY0" fmla="*/ 337931 h 383902"/>
              <a:gd name="connsiteX1" fmla="*/ 357809 w 735496"/>
              <a:gd name="connsiteY1" fmla="*/ 337931 h 383902"/>
              <a:gd name="connsiteX2" fmla="*/ 357809 w 735496"/>
              <a:gd name="connsiteY2" fmla="*/ 0 h 383902"/>
              <a:gd name="connsiteX3" fmla="*/ 735496 w 735496"/>
              <a:gd name="connsiteY3" fmla="*/ 383902 h 383902"/>
              <a:gd name="connsiteX0" fmla="*/ 0 w 735496"/>
              <a:gd name="connsiteY0" fmla="*/ 337931 h 548163"/>
              <a:gd name="connsiteX1" fmla="*/ 366949 w 735496"/>
              <a:gd name="connsiteY1" fmla="*/ 548163 h 548163"/>
              <a:gd name="connsiteX2" fmla="*/ 357809 w 735496"/>
              <a:gd name="connsiteY2" fmla="*/ 0 h 548163"/>
              <a:gd name="connsiteX3" fmla="*/ 735496 w 735496"/>
              <a:gd name="connsiteY3" fmla="*/ 383902 h 548163"/>
              <a:gd name="connsiteX0" fmla="*/ 0 w 735496"/>
              <a:gd name="connsiteY0" fmla="*/ 337931 h 548163"/>
              <a:gd name="connsiteX1" fmla="*/ 366949 w 735496"/>
              <a:gd name="connsiteY1" fmla="*/ 548163 h 548163"/>
              <a:gd name="connsiteX2" fmla="*/ 357809 w 735496"/>
              <a:gd name="connsiteY2" fmla="*/ 0 h 548163"/>
              <a:gd name="connsiteX3" fmla="*/ 735496 w 735496"/>
              <a:gd name="connsiteY3" fmla="*/ 383902 h 548163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23765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26943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26943 h 401915"/>
              <a:gd name="connsiteX0" fmla="*/ 0 w 735496"/>
              <a:gd name="connsiteY0" fmla="*/ 265491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26943 h 401915"/>
              <a:gd name="connsiteX0" fmla="*/ 0 w 735496"/>
              <a:gd name="connsiteY0" fmla="*/ 265491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26943 h 401915"/>
              <a:gd name="connsiteX0" fmla="*/ 0 w 726027"/>
              <a:gd name="connsiteY0" fmla="*/ 265491 h 401915"/>
              <a:gd name="connsiteX1" fmla="*/ 366949 w 726027"/>
              <a:gd name="connsiteY1" fmla="*/ 401915 h 401915"/>
              <a:gd name="connsiteX2" fmla="*/ 357809 w 726027"/>
              <a:gd name="connsiteY2" fmla="*/ 0 h 401915"/>
              <a:gd name="connsiteX3" fmla="*/ 726027 w 726027"/>
              <a:gd name="connsiteY3" fmla="*/ 73287 h 401915"/>
              <a:gd name="connsiteX0" fmla="*/ 0 w 726027"/>
              <a:gd name="connsiteY0" fmla="*/ 265491 h 401915"/>
              <a:gd name="connsiteX1" fmla="*/ 366949 w 726027"/>
              <a:gd name="connsiteY1" fmla="*/ 401915 h 401915"/>
              <a:gd name="connsiteX2" fmla="*/ 357809 w 726027"/>
              <a:gd name="connsiteY2" fmla="*/ 0 h 401915"/>
              <a:gd name="connsiteX3" fmla="*/ 726027 w 726027"/>
              <a:gd name="connsiteY3" fmla="*/ 73287 h 401915"/>
              <a:gd name="connsiteX0" fmla="*/ 0 w 726027"/>
              <a:gd name="connsiteY0" fmla="*/ 265491 h 401915"/>
              <a:gd name="connsiteX1" fmla="*/ 366949 w 726027"/>
              <a:gd name="connsiteY1" fmla="*/ 401915 h 401915"/>
              <a:gd name="connsiteX2" fmla="*/ 357809 w 726027"/>
              <a:gd name="connsiteY2" fmla="*/ 0 h 401915"/>
              <a:gd name="connsiteX3" fmla="*/ 726027 w 726027"/>
              <a:gd name="connsiteY3" fmla="*/ 73287 h 401915"/>
              <a:gd name="connsiteX0" fmla="*/ 0 w 722871"/>
              <a:gd name="connsiteY0" fmla="*/ 265491 h 401915"/>
              <a:gd name="connsiteX1" fmla="*/ 366949 w 722871"/>
              <a:gd name="connsiteY1" fmla="*/ 401915 h 401915"/>
              <a:gd name="connsiteX2" fmla="*/ 357809 w 722871"/>
              <a:gd name="connsiteY2" fmla="*/ 0 h 401915"/>
              <a:gd name="connsiteX3" fmla="*/ 722871 w 722871"/>
              <a:gd name="connsiteY3" fmla="*/ 101693 h 40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871" h="401915">
                <a:moveTo>
                  <a:pt x="0" y="265491"/>
                </a:moveTo>
                <a:cubicBezTo>
                  <a:pt x="122316" y="274062"/>
                  <a:pt x="359975" y="271136"/>
                  <a:pt x="366949" y="401915"/>
                </a:cubicBezTo>
                <a:lnTo>
                  <a:pt x="357809" y="0"/>
                </a:lnTo>
                <a:cubicBezTo>
                  <a:pt x="360612" y="131123"/>
                  <a:pt x="496429" y="102677"/>
                  <a:pt x="722871" y="101693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90E734-83FD-9A4B-BCAA-96064635D35E}"/>
              </a:ext>
            </a:extLst>
          </p:cNvPr>
          <p:cNvCxnSpPr>
            <a:cxnSpLocks/>
          </p:cNvCxnSpPr>
          <p:nvPr/>
        </p:nvCxnSpPr>
        <p:spPr>
          <a:xfrm>
            <a:off x="341832" y="3632477"/>
            <a:ext cx="467842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2EB0076-1FF6-4E4F-B9A0-28E415CD75DD}"/>
              </a:ext>
            </a:extLst>
          </p:cNvPr>
          <p:cNvSpPr/>
          <p:nvPr/>
        </p:nvSpPr>
        <p:spPr>
          <a:xfrm>
            <a:off x="7041735" y="1854437"/>
            <a:ext cx="376015" cy="3442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8FE1-A35A-4D42-B5A6-AE9A0502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cues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8B63A-AA72-D34E-BCD2-86DA06496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understand </a:t>
            </a:r>
            <a:r>
              <a:rPr lang="en-US" b="1" dirty="0"/>
              <a:t>how far away </a:t>
            </a:r>
            <a:r>
              <a:rPr lang="en-US" dirty="0"/>
              <a:t>the lion is</a:t>
            </a:r>
          </a:p>
          <a:p>
            <a:r>
              <a:rPr lang="en-US" dirty="0"/>
              <a:t>Monocular</a:t>
            </a:r>
          </a:p>
          <a:p>
            <a:pPr lvl="1"/>
            <a:r>
              <a:rPr lang="en-US" dirty="0"/>
              <a:t>Pictorial</a:t>
            </a:r>
          </a:p>
          <a:p>
            <a:pPr lvl="2"/>
            <a:r>
              <a:rPr lang="en-US" dirty="0"/>
              <a:t>Relative size</a:t>
            </a:r>
          </a:p>
          <a:p>
            <a:pPr lvl="2"/>
            <a:r>
              <a:rPr lang="en-US" dirty="0"/>
              <a:t>Occlusion</a:t>
            </a:r>
          </a:p>
          <a:p>
            <a:pPr lvl="2"/>
            <a:r>
              <a:rPr lang="en-US" dirty="0"/>
              <a:t>Aerial perspective</a:t>
            </a:r>
          </a:p>
          <a:p>
            <a:pPr lvl="1"/>
            <a:r>
              <a:rPr lang="en-US" dirty="0"/>
              <a:t>Non-pictorial</a:t>
            </a:r>
          </a:p>
          <a:p>
            <a:pPr lvl="2"/>
            <a:r>
              <a:rPr lang="en-US" dirty="0"/>
              <a:t>Lens accommodation</a:t>
            </a:r>
          </a:p>
          <a:p>
            <a:r>
              <a:rPr lang="en-US" dirty="0"/>
              <a:t>Binocular</a:t>
            </a:r>
          </a:p>
          <a:p>
            <a:pPr lvl="1"/>
            <a:r>
              <a:rPr lang="en-US" dirty="0"/>
              <a:t>Vergence</a:t>
            </a:r>
          </a:p>
          <a:p>
            <a:pPr lvl="1"/>
            <a:r>
              <a:rPr lang="en-US" dirty="0"/>
              <a:t>Binocular disparity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3E3E0-151C-1D47-A706-F5D08143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59D44-2304-2347-B7D0-987A04A1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134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1C6A-416E-5347-9353-3B15B0B3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2CA6B-6ABF-2645-9ACF-937B053EB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 banana is smaller than a lion</a:t>
            </a:r>
          </a:p>
          <a:p>
            <a:r>
              <a:rPr lang="en-US" dirty="0"/>
              <a:t>Hard to imagine this is a huge banana in the sky and a tiny lion, no?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1F7CD-1E33-4A40-B7F3-71292D45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2B988-985C-864C-832C-C85C99BA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6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EFE06552-C404-5B41-855C-0B6C6FF8C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4979412" y="3242848"/>
            <a:ext cx="1272976" cy="11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🦁 Löwe-Emoji">
            <a:extLst>
              <a:ext uri="{FF2B5EF4-FFF2-40B4-BE49-F238E27FC236}">
                <a16:creationId xmlns:a16="http://schemas.microsoft.com/office/drawing/2014/main" id="{740F88F6-E1FA-0B41-86C6-A33707183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77" y="3297332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92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Geschälte Banane Auf Weißem Hintergrund Foto Mit Clippingpfad Stockfoto und  mehr Bilder von Banane - iStock">
            <a:extLst>
              <a:ext uri="{FF2B5EF4-FFF2-40B4-BE49-F238E27FC236}">
                <a16:creationId xmlns:a16="http://schemas.microsoft.com/office/drawing/2014/main" id="{D7769A5E-5254-1047-87F3-DFE5E07A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286" y="2706018"/>
            <a:ext cx="1574084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E1C6A-416E-5347-9353-3B15B0B3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Familiar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2CA6B-6ABF-2645-9ACF-937B053EB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better with natural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1F7CD-1E33-4A40-B7F3-71292D45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2B988-985C-864C-832C-C85C99BA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38</a:t>
            </a:fld>
            <a:endParaRPr lang="en-GB"/>
          </a:p>
        </p:txBody>
      </p:sp>
      <p:pic>
        <p:nvPicPr>
          <p:cNvPr id="5122" name="Picture 2" descr="Lion Definition und Bedeutung | Collins Wörterbuch">
            <a:extLst>
              <a:ext uri="{FF2B5EF4-FFF2-40B4-BE49-F238E27FC236}">
                <a16:creationId xmlns:a16="http://schemas.microsoft.com/office/drawing/2014/main" id="{36998377-CB71-D448-A0D8-8A570B8D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8"/>
          <a:stretch/>
        </p:blipFill>
        <p:spPr bwMode="auto">
          <a:xfrm>
            <a:off x="2271326" y="2795425"/>
            <a:ext cx="2337993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940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EAB8-557E-C840-95A2-84A68518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F4A0-AE31-DB4B-AE40-543D2C223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7754793" cy="3771636"/>
          </a:xfrm>
        </p:spPr>
        <p:txBody>
          <a:bodyPr/>
          <a:lstStyle/>
          <a:p>
            <a:r>
              <a:rPr lang="en-US" dirty="0"/>
              <a:t>Larger objects of same familiar size perceived closer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D8EF3-8302-D243-987F-9233F530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5E8ED-93DE-F64B-BD50-6604BFB8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6" name="Picture 2" descr="🦁 Löwe-Emoji">
            <a:extLst>
              <a:ext uri="{FF2B5EF4-FFF2-40B4-BE49-F238E27FC236}">
                <a16:creationId xmlns:a16="http://schemas.microsoft.com/office/drawing/2014/main" id="{7F1329BC-52E6-E04F-9793-42C3AB34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228" y="3346874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🦁 Löwe-Emoji">
            <a:extLst>
              <a:ext uri="{FF2B5EF4-FFF2-40B4-BE49-F238E27FC236}">
                <a16:creationId xmlns:a16="http://schemas.microsoft.com/office/drawing/2014/main" id="{28B73ABD-972E-0345-9EAB-C86D17C5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33" y="4448179"/>
            <a:ext cx="553261" cy="55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🦁 Löwe-Emoji">
            <a:extLst>
              <a:ext uri="{FF2B5EF4-FFF2-40B4-BE49-F238E27FC236}">
                <a16:creationId xmlns:a16="http://schemas.microsoft.com/office/drawing/2014/main" id="{F0F61D28-921B-464F-8F79-8F0467025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09" y="2207115"/>
            <a:ext cx="2157767" cy="21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150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F38F80-B9B7-E244-A754-62B3CC686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AD129-8791-7949-BB0E-857A48F44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21570" name="Picture 2" descr="Baobab fruits hanging from tree branches (picture-alliance/Bibliographis/H. Wilhelmy)">
            <a:extLst>
              <a:ext uri="{FF2B5EF4-FFF2-40B4-BE49-F238E27FC236}">
                <a16:creationId xmlns:a16="http://schemas.microsoft.com/office/drawing/2014/main" id="{994129B4-69C5-EB4A-9701-297AB6BD0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b="4739"/>
          <a:stretch/>
        </p:blipFill>
        <p:spPr bwMode="auto">
          <a:xfrm>
            <a:off x="201881" y="425754"/>
            <a:ext cx="8755743" cy="476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CB1402F0-5638-1945-A3CE-DEC37A2F9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7725914" y="4222932"/>
            <a:ext cx="956405" cy="85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6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217E-86BD-504F-876F-BF4267CB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783E4-DCB4-F148-8706-67AFE4F10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perspective enforces.</a:t>
            </a:r>
          </a:p>
          <a:p>
            <a:r>
              <a:rPr lang="en-US" dirty="0"/>
              <a:t>Objects on perspective lines are same-size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8632C-7999-1A4F-8061-740EF400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57A0B-F7FA-7445-8492-15CE5DAB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6" name="Picture 2" descr="🦁 Löwe-Emoji">
            <a:extLst>
              <a:ext uri="{FF2B5EF4-FFF2-40B4-BE49-F238E27FC236}">
                <a16:creationId xmlns:a16="http://schemas.microsoft.com/office/drawing/2014/main" id="{B73498EC-2964-C74B-ACEE-633ED146F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96" y="3280194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🦁 Löwe-Emoji">
            <a:extLst>
              <a:ext uri="{FF2B5EF4-FFF2-40B4-BE49-F238E27FC236}">
                <a16:creationId xmlns:a16="http://schemas.microsoft.com/office/drawing/2014/main" id="{34622618-DB0B-5045-85CD-B1A85862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39" y="3663151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🦁 Löwe-Emoji">
            <a:extLst>
              <a:ext uri="{FF2B5EF4-FFF2-40B4-BE49-F238E27FC236}">
                <a16:creationId xmlns:a16="http://schemas.microsoft.com/office/drawing/2014/main" id="{638E2A63-0D7D-4A4E-B834-94FECAD7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17" y="2712530"/>
            <a:ext cx="2157767" cy="21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E1F32C-3C37-2440-A673-A7C0E28F7432}"/>
              </a:ext>
            </a:extLst>
          </p:cNvPr>
          <p:cNvCxnSpPr/>
          <p:nvPr/>
        </p:nvCxnSpPr>
        <p:spPr>
          <a:xfrm>
            <a:off x="1360449" y="2408663"/>
            <a:ext cx="5319131" cy="15388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DB5315-FBC4-C044-8E06-0A276646585B}"/>
              </a:ext>
            </a:extLst>
          </p:cNvPr>
          <p:cNvCxnSpPr>
            <a:cxnSpLocks/>
          </p:cNvCxnSpPr>
          <p:nvPr/>
        </p:nvCxnSpPr>
        <p:spPr>
          <a:xfrm flipV="1">
            <a:off x="1483112" y="3871799"/>
            <a:ext cx="5196468" cy="10435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290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1AEE9D-A98E-C246-9011-39B0BDECBCCA}"/>
              </a:ext>
            </a:extLst>
          </p:cNvPr>
          <p:cNvSpPr/>
          <p:nvPr/>
        </p:nvSpPr>
        <p:spPr>
          <a:xfrm>
            <a:off x="240631" y="3791415"/>
            <a:ext cx="8674770" cy="13137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1957D-476B-BF49-940E-AD731310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over horizon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1D74F-A268-7F46-9EA3-04CC8465F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553261"/>
          </a:xfrm>
          <a:ln>
            <a:noFill/>
          </a:ln>
        </p:spPr>
        <p:txBody>
          <a:bodyPr/>
          <a:lstStyle/>
          <a:p>
            <a:r>
              <a:rPr lang="en-US" dirty="0"/>
              <a:t>Adding a horizon, the pictorial relation is enforced further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901F6-8EEF-B747-9BC8-10444054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02487-E997-584D-8B76-55D487C78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13" name="Picture 2" descr="🦁 Löwe-Emoji">
            <a:extLst>
              <a:ext uri="{FF2B5EF4-FFF2-40B4-BE49-F238E27FC236}">
                <a16:creationId xmlns:a16="http://schemas.microsoft.com/office/drawing/2014/main" id="{24F6C868-EBA2-E84E-8CA6-66058136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96" y="3280194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🦁 Löwe-Emoji">
            <a:extLst>
              <a:ext uri="{FF2B5EF4-FFF2-40B4-BE49-F238E27FC236}">
                <a16:creationId xmlns:a16="http://schemas.microsoft.com/office/drawing/2014/main" id="{D410F180-788E-F749-9004-7A56F4F79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39" y="3663151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🦁 Löwe-Emoji">
            <a:extLst>
              <a:ext uri="{FF2B5EF4-FFF2-40B4-BE49-F238E27FC236}">
                <a16:creationId xmlns:a16="http://schemas.microsoft.com/office/drawing/2014/main" id="{0B05E716-00D9-4B4E-ACB0-029C657DA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17" y="2712530"/>
            <a:ext cx="2157767" cy="21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78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2396F9-B7E4-3A40-A729-1D1AD6AF7381}"/>
              </a:ext>
            </a:extLst>
          </p:cNvPr>
          <p:cNvSpPr/>
          <p:nvPr/>
        </p:nvSpPr>
        <p:spPr>
          <a:xfrm>
            <a:off x="240631" y="3791415"/>
            <a:ext cx="8674770" cy="13137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🦁 Löwe-Emoji">
            <a:extLst>
              <a:ext uri="{FF2B5EF4-FFF2-40B4-BE49-F238E27FC236}">
                <a16:creationId xmlns:a16="http://schemas.microsoft.com/office/drawing/2014/main" id="{443F74D4-A532-4647-A07C-1EF22540B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01" y="3663151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D9849-EFDD-2E40-B444-EB8EA5A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3C71-7CC0-F848-800F-3853F475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Closer objects occlude more far-away objects</a:t>
            </a:r>
          </a:p>
          <a:p>
            <a:r>
              <a:rPr lang="en-US" dirty="0"/>
              <a:t>Works extremely well across all distances</a:t>
            </a:r>
          </a:p>
          <a:p>
            <a:r>
              <a:rPr lang="en-US" dirty="0"/>
              <a:t>Only ordinal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030C3-506B-874E-8A6B-F6EBD385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FCF4D-C6B7-764E-AFA9-5A33524B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7" name="Picture 2" descr="🦁 Löwe-Emoji">
            <a:extLst>
              <a:ext uri="{FF2B5EF4-FFF2-40B4-BE49-F238E27FC236}">
                <a16:creationId xmlns:a16="http://schemas.microsoft.com/office/drawing/2014/main" id="{BB5CF467-803C-AB42-BC86-70AA6DF3D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96" y="3280194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🦁 Löwe-Emoji">
            <a:extLst>
              <a:ext uri="{FF2B5EF4-FFF2-40B4-BE49-F238E27FC236}">
                <a16:creationId xmlns:a16="http://schemas.microsoft.com/office/drawing/2014/main" id="{6D5E1BF4-8772-D741-B06E-9185EA64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074" y="2766651"/>
            <a:ext cx="2157767" cy="21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17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🦁 Löwe-Emoji">
            <a:extLst>
              <a:ext uri="{FF2B5EF4-FFF2-40B4-BE49-F238E27FC236}">
                <a16:creationId xmlns:a16="http://schemas.microsoft.com/office/drawing/2014/main" id="{443F74D4-A532-4647-A07C-1EF22540B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37" y="2937209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D9849-EFDD-2E40-B444-EB8EA5AA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3C71-7CC0-F848-800F-3853F475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807050"/>
          </a:xfrm>
        </p:spPr>
        <p:txBody>
          <a:bodyPr/>
          <a:lstStyle/>
          <a:p>
            <a:r>
              <a:rPr lang="en-US" dirty="0"/>
              <a:t>Density is associated with distance</a:t>
            </a:r>
          </a:p>
          <a:p>
            <a:r>
              <a:rPr lang="en-US" dirty="0"/>
              <a:t>A bit weaker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030C3-506B-874E-8A6B-F6EBD385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FCF4D-C6B7-764E-AFA9-5A33524B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10" name="Picture 2" descr="🦁 Löwe-Emoji">
            <a:extLst>
              <a:ext uri="{FF2B5EF4-FFF2-40B4-BE49-F238E27FC236}">
                <a16:creationId xmlns:a16="http://schemas.microsoft.com/office/drawing/2014/main" id="{E2473B4C-E388-0642-8C5C-239EA91E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60" y="3454546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🦁 Löwe-Emoji">
            <a:extLst>
              <a:ext uri="{FF2B5EF4-FFF2-40B4-BE49-F238E27FC236}">
                <a16:creationId xmlns:a16="http://schemas.microsoft.com/office/drawing/2014/main" id="{91FA121B-0EE3-BB40-A7E3-57C8433BF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79" y="3862095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🦁 Löwe-Emoji">
            <a:extLst>
              <a:ext uri="{FF2B5EF4-FFF2-40B4-BE49-F238E27FC236}">
                <a16:creationId xmlns:a16="http://schemas.microsoft.com/office/drawing/2014/main" id="{F8E5F0E2-4BA8-CC40-9D51-CDB23A4AC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133" y="3036612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🦁 Löwe-Emoji">
            <a:extLst>
              <a:ext uri="{FF2B5EF4-FFF2-40B4-BE49-F238E27FC236}">
                <a16:creationId xmlns:a16="http://schemas.microsoft.com/office/drawing/2014/main" id="{27866FC7-9E6D-754F-8D5A-18BC62FA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227" y="3655327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🦁 Löwe-Emoji">
            <a:extLst>
              <a:ext uri="{FF2B5EF4-FFF2-40B4-BE49-F238E27FC236}">
                <a16:creationId xmlns:a16="http://schemas.microsoft.com/office/drawing/2014/main" id="{7E5F3AAD-9579-5246-84C1-B42B73EB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943" y="2610532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🦁 Löwe-Emoji">
            <a:extLst>
              <a:ext uri="{FF2B5EF4-FFF2-40B4-BE49-F238E27FC236}">
                <a16:creationId xmlns:a16="http://schemas.microsoft.com/office/drawing/2014/main" id="{DDEAFBD1-43EE-804B-A834-E82D8550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975" y="3881231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🦁 Löwe-Emoji">
            <a:extLst>
              <a:ext uri="{FF2B5EF4-FFF2-40B4-BE49-F238E27FC236}">
                <a16:creationId xmlns:a16="http://schemas.microsoft.com/office/drawing/2014/main" id="{3FD19EF1-1AD4-AF4F-AC0C-B8573ABE9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53" y="4502535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🦁 Löwe-Emoji">
            <a:extLst>
              <a:ext uri="{FF2B5EF4-FFF2-40B4-BE49-F238E27FC236}">
                <a16:creationId xmlns:a16="http://schemas.microsoft.com/office/drawing/2014/main" id="{13C94603-D7E2-C24B-B026-BE63C49B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144" y="2763862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🦁 Löwe-Emoji">
            <a:extLst>
              <a:ext uri="{FF2B5EF4-FFF2-40B4-BE49-F238E27FC236}">
                <a16:creationId xmlns:a16="http://schemas.microsoft.com/office/drawing/2014/main" id="{4B33617D-1C0E-5C42-8F02-D3DCFAA8C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78" y="3742271"/>
            <a:ext cx="457241" cy="4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239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3B652E7-38CE-654F-A379-9CE33C60B518}"/>
              </a:ext>
            </a:extLst>
          </p:cNvPr>
          <p:cNvSpPr/>
          <p:nvPr/>
        </p:nvSpPr>
        <p:spPr>
          <a:xfrm>
            <a:off x="3901022" y="3319186"/>
            <a:ext cx="1322897" cy="515027"/>
          </a:xfrm>
          <a:custGeom>
            <a:avLst/>
            <a:gdLst>
              <a:gd name="connsiteX0" fmla="*/ 0 w 1093304"/>
              <a:gd name="connsiteY0" fmla="*/ 526774 h 566530"/>
              <a:gd name="connsiteX1" fmla="*/ 318052 w 1093304"/>
              <a:gd name="connsiteY1" fmla="*/ 0 h 566530"/>
              <a:gd name="connsiteX2" fmla="*/ 695739 w 1093304"/>
              <a:gd name="connsiteY2" fmla="*/ 397565 h 566530"/>
              <a:gd name="connsiteX3" fmla="*/ 815009 w 1093304"/>
              <a:gd name="connsiteY3" fmla="*/ 278296 h 566530"/>
              <a:gd name="connsiteX4" fmla="*/ 1093304 w 1093304"/>
              <a:gd name="connsiteY4" fmla="*/ 566530 h 566530"/>
              <a:gd name="connsiteX5" fmla="*/ 0 w 1093304"/>
              <a:gd name="connsiteY5" fmla="*/ 526774 h 56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304" h="566530">
                <a:moveTo>
                  <a:pt x="0" y="526774"/>
                </a:moveTo>
                <a:lnTo>
                  <a:pt x="318052" y="0"/>
                </a:lnTo>
                <a:lnTo>
                  <a:pt x="695739" y="397565"/>
                </a:lnTo>
                <a:lnTo>
                  <a:pt x="815009" y="278296"/>
                </a:lnTo>
                <a:lnTo>
                  <a:pt x="1093304" y="566530"/>
                </a:lnTo>
                <a:lnTo>
                  <a:pt x="0" y="5267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030130E9-7350-1846-98BB-C73F41C23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1852982" y="2880679"/>
            <a:ext cx="2050140" cy="18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4B8F35-DFFD-ED4D-B48E-FEE5DADA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Moon illusion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A972B-5F9B-D245-BE2B-47F0C3EDD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the moon look so large on the horizon?</a:t>
            </a:r>
          </a:p>
          <a:p>
            <a:r>
              <a:rPr lang="en-US" dirty="0"/>
              <a:t>It gets silly … Godzilla banana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DB596-88AF-2E4B-9E8D-C5DF12C27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87AE1-D5D7-8541-8EA1-8F3B1384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F1782-98BA-0D40-83FB-DF64707A3F02}"/>
              </a:ext>
            </a:extLst>
          </p:cNvPr>
          <p:cNvSpPr/>
          <p:nvPr/>
        </p:nvSpPr>
        <p:spPr>
          <a:xfrm>
            <a:off x="240631" y="3791415"/>
            <a:ext cx="8674770" cy="13137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🦁 Löwe-Emoji">
            <a:extLst>
              <a:ext uri="{FF2B5EF4-FFF2-40B4-BE49-F238E27FC236}">
                <a16:creationId xmlns:a16="http://schemas.microsoft.com/office/drawing/2014/main" id="{805EA0F0-C831-474F-AA18-EA5E037E7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142" y="3052554"/>
            <a:ext cx="1304563" cy="130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79289A27-FD07-254E-81E5-AD826E3BDB3E}"/>
              </a:ext>
            </a:extLst>
          </p:cNvPr>
          <p:cNvSpPr/>
          <p:nvPr/>
        </p:nvSpPr>
        <p:spPr>
          <a:xfrm flipH="1">
            <a:off x="537092" y="3537967"/>
            <a:ext cx="1720347" cy="283265"/>
          </a:xfrm>
          <a:custGeom>
            <a:avLst/>
            <a:gdLst>
              <a:gd name="connsiteX0" fmla="*/ 0 w 1093304"/>
              <a:gd name="connsiteY0" fmla="*/ 526774 h 566530"/>
              <a:gd name="connsiteX1" fmla="*/ 318052 w 1093304"/>
              <a:gd name="connsiteY1" fmla="*/ 0 h 566530"/>
              <a:gd name="connsiteX2" fmla="*/ 695739 w 1093304"/>
              <a:gd name="connsiteY2" fmla="*/ 397565 h 566530"/>
              <a:gd name="connsiteX3" fmla="*/ 815009 w 1093304"/>
              <a:gd name="connsiteY3" fmla="*/ 278296 h 566530"/>
              <a:gd name="connsiteX4" fmla="*/ 1093304 w 1093304"/>
              <a:gd name="connsiteY4" fmla="*/ 566530 h 566530"/>
              <a:gd name="connsiteX5" fmla="*/ 0 w 1093304"/>
              <a:gd name="connsiteY5" fmla="*/ 526774 h 56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304" h="566530">
                <a:moveTo>
                  <a:pt x="0" y="526774"/>
                </a:moveTo>
                <a:lnTo>
                  <a:pt x="318052" y="0"/>
                </a:lnTo>
                <a:lnTo>
                  <a:pt x="695739" y="397565"/>
                </a:lnTo>
                <a:lnTo>
                  <a:pt x="815009" y="278296"/>
                </a:lnTo>
                <a:lnTo>
                  <a:pt x="1093304" y="566530"/>
                </a:lnTo>
                <a:lnTo>
                  <a:pt x="0" y="5267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64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D486F-D22D-954B-B069-A7D589A6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Aerial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12C3-D56A-DA40-9B91-9A9FE9C55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4331369" cy="3771636"/>
          </a:xfrm>
        </p:spPr>
        <p:txBody>
          <a:bodyPr/>
          <a:lstStyle/>
          <a:p>
            <a:r>
              <a:rPr lang="en-US" dirty="0"/>
              <a:t>Light is scattered in the atmosphere</a:t>
            </a:r>
          </a:p>
          <a:p>
            <a:r>
              <a:rPr lang="en-US" dirty="0"/>
              <a:t>Scatter different at different wavelength</a:t>
            </a:r>
          </a:p>
          <a:p>
            <a:r>
              <a:rPr lang="en-US" dirty="0"/>
              <a:t>Longer light path, more scattering</a:t>
            </a:r>
          </a:p>
          <a:p>
            <a:r>
              <a:rPr lang="en-US" dirty="0"/>
              <a:t>More blue, more path, more distance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48DF8-A0F3-4C48-AF08-EB0C69C8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8D72F-4BC7-144B-8669-84388CFE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648194" name="Picture 2">
            <a:extLst>
              <a:ext uri="{FF2B5EF4-FFF2-40B4-BE49-F238E27FC236}">
                <a16:creationId xmlns:a16="http://schemas.microsoft.com/office/drawing/2014/main" id="{C8187019-DD8F-3C4A-87CB-AADD32E5E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6" y="1736696"/>
            <a:ext cx="4312941" cy="322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Water 3d Vdw2n - Water Molecule Icon Transparent, HD Png Download - kindpng">
            <a:extLst>
              <a:ext uri="{FF2B5EF4-FFF2-40B4-BE49-F238E27FC236}">
                <a16:creationId xmlns:a16="http://schemas.microsoft.com/office/drawing/2014/main" id="{038D7337-54B8-274B-B548-AA72598A6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50" y="4001406"/>
            <a:ext cx="489449" cy="4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ater 3d Vdw2n - Water Molecule Icon Transparent, HD Png Download - kindpng">
            <a:extLst>
              <a:ext uri="{FF2B5EF4-FFF2-40B4-BE49-F238E27FC236}">
                <a16:creationId xmlns:a16="http://schemas.microsoft.com/office/drawing/2014/main" id="{87E9DFCB-4842-A347-9A38-23B603BC2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92442" y="4269508"/>
            <a:ext cx="592233" cy="5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ater 3d Vdw2n - Water Molecule Icon Transparent, HD Png Download - kindpng">
            <a:extLst>
              <a:ext uri="{FF2B5EF4-FFF2-40B4-BE49-F238E27FC236}">
                <a16:creationId xmlns:a16="http://schemas.microsoft.com/office/drawing/2014/main" id="{BAA382A2-73CA-3C43-8F1D-8111460C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7544">
            <a:off x="2514889" y="4493817"/>
            <a:ext cx="303910" cy="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E14801-1DAC-DE4F-B232-A882DC75DD76}"/>
              </a:ext>
            </a:extLst>
          </p:cNvPr>
          <p:cNvGrpSpPr/>
          <p:nvPr/>
        </p:nvGrpSpPr>
        <p:grpSpPr>
          <a:xfrm>
            <a:off x="492787" y="4063385"/>
            <a:ext cx="865104" cy="636228"/>
            <a:chOff x="1491177" y="3211020"/>
            <a:chExt cx="6133514" cy="1349948"/>
          </a:xfrm>
        </p:grpSpPr>
        <p:pic>
          <p:nvPicPr>
            <p:cNvPr id="12" name="Picture 2" descr="28,182 Visible Spectrum Stock Photos, Pictures &amp;amp; Royalty-Free Images -  iStock">
              <a:extLst>
                <a:ext uri="{FF2B5EF4-FFF2-40B4-BE49-F238E27FC236}">
                  <a16:creationId xmlns:a16="http://schemas.microsoft.com/office/drawing/2014/main" id="{49D03728-BDF6-E84C-BD59-54A35D6B31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5" t="43722" r="12353" b="31572"/>
            <a:stretch/>
          </p:blipFill>
          <p:spPr bwMode="auto">
            <a:xfrm>
              <a:off x="1595094" y="3280807"/>
              <a:ext cx="5953812" cy="128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9EA2D2E-4CA1-3E44-99AD-79E53FFCE35B}"/>
                </a:ext>
              </a:extLst>
            </p:cNvPr>
            <p:cNvSpPr/>
            <p:nvPr/>
          </p:nvSpPr>
          <p:spPr>
            <a:xfrm>
              <a:off x="1491177" y="3211020"/>
              <a:ext cx="6133514" cy="1245970"/>
            </a:xfrm>
            <a:custGeom>
              <a:avLst/>
              <a:gdLst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70818"/>
                <a:gd name="connsiteX1" fmla="*/ 2377440 w 6133514"/>
                <a:gd name="connsiteY1" fmla="*/ 253218 h 1370818"/>
                <a:gd name="connsiteX2" fmla="*/ 3713871 w 6133514"/>
                <a:gd name="connsiteY2" fmla="*/ 1266092 h 1370818"/>
                <a:gd name="connsiteX3" fmla="*/ 4403188 w 6133514"/>
                <a:gd name="connsiteY3" fmla="*/ 239150 h 1370818"/>
                <a:gd name="connsiteX4" fmla="*/ 4853354 w 6133514"/>
                <a:gd name="connsiteY4" fmla="*/ 1308295 h 1370818"/>
                <a:gd name="connsiteX5" fmla="*/ 6133514 w 6133514"/>
                <a:gd name="connsiteY5" fmla="*/ 1308295 h 1370818"/>
                <a:gd name="connsiteX6" fmla="*/ 6133514 w 6133514"/>
                <a:gd name="connsiteY6" fmla="*/ 0 h 1370818"/>
                <a:gd name="connsiteX7" fmla="*/ 14068 w 6133514"/>
                <a:gd name="connsiteY7" fmla="*/ 70338 h 1370818"/>
                <a:gd name="connsiteX8" fmla="*/ 0 w 6133514"/>
                <a:gd name="connsiteY8" fmla="*/ 1280160 h 137081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68418"/>
                <a:gd name="connsiteX1" fmla="*/ 2377440 w 6133514"/>
                <a:gd name="connsiteY1" fmla="*/ 253218 h 1368418"/>
                <a:gd name="connsiteX2" fmla="*/ 3713871 w 6133514"/>
                <a:gd name="connsiteY2" fmla="*/ 1266092 h 1368418"/>
                <a:gd name="connsiteX3" fmla="*/ 4332849 w 6133514"/>
                <a:gd name="connsiteY3" fmla="*/ 496631 h 1368418"/>
                <a:gd name="connsiteX4" fmla="*/ 4853354 w 6133514"/>
                <a:gd name="connsiteY4" fmla="*/ 1308295 h 1368418"/>
                <a:gd name="connsiteX5" fmla="*/ 6133514 w 6133514"/>
                <a:gd name="connsiteY5" fmla="*/ 1308295 h 1368418"/>
                <a:gd name="connsiteX6" fmla="*/ 6133514 w 6133514"/>
                <a:gd name="connsiteY6" fmla="*/ 0 h 1368418"/>
                <a:gd name="connsiteX7" fmla="*/ 14068 w 6133514"/>
                <a:gd name="connsiteY7" fmla="*/ 70338 h 1368418"/>
                <a:gd name="connsiteX8" fmla="*/ 0 w 6133514"/>
                <a:gd name="connsiteY8" fmla="*/ 1280160 h 1368418"/>
                <a:gd name="connsiteX0" fmla="*/ 0 w 6133514"/>
                <a:gd name="connsiteY0" fmla="*/ 1280160 h 1425773"/>
                <a:gd name="connsiteX1" fmla="*/ 2377440 w 6133514"/>
                <a:gd name="connsiteY1" fmla="*/ 253218 h 1425773"/>
                <a:gd name="connsiteX2" fmla="*/ 3713871 w 6133514"/>
                <a:gd name="connsiteY2" fmla="*/ 1266092 h 1425773"/>
                <a:gd name="connsiteX3" fmla="*/ 4332849 w 6133514"/>
                <a:gd name="connsiteY3" fmla="*/ 496631 h 1425773"/>
                <a:gd name="connsiteX4" fmla="*/ 4853354 w 6133514"/>
                <a:gd name="connsiteY4" fmla="*/ 1308295 h 1425773"/>
                <a:gd name="connsiteX5" fmla="*/ 6119446 w 6133514"/>
                <a:gd name="connsiteY5" fmla="*/ 1420640 h 1425773"/>
                <a:gd name="connsiteX6" fmla="*/ 6133514 w 6133514"/>
                <a:gd name="connsiteY6" fmla="*/ 0 h 1425773"/>
                <a:gd name="connsiteX7" fmla="*/ 14068 w 6133514"/>
                <a:gd name="connsiteY7" fmla="*/ 70338 h 1425773"/>
                <a:gd name="connsiteX8" fmla="*/ 0 w 6133514"/>
                <a:gd name="connsiteY8" fmla="*/ 1280160 h 1425773"/>
                <a:gd name="connsiteX0" fmla="*/ 0 w 6133514"/>
                <a:gd name="connsiteY0" fmla="*/ 1280160 h 1425774"/>
                <a:gd name="connsiteX1" fmla="*/ 2377440 w 6133514"/>
                <a:gd name="connsiteY1" fmla="*/ 253218 h 1425774"/>
                <a:gd name="connsiteX2" fmla="*/ 3713871 w 6133514"/>
                <a:gd name="connsiteY2" fmla="*/ 1266092 h 1425774"/>
                <a:gd name="connsiteX3" fmla="*/ 4332849 w 6133514"/>
                <a:gd name="connsiteY3" fmla="*/ 496631 h 1425774"/>
                <a:gd name="connsiteX4" fmla="*/ 4853354 w 6133514"/>
                <a:gd name="connsiteY4" fmla="*/ 1308295 h 1425774"/>
                <a:gd name="connsiteX5" fmla="*/ 6119446 w 6133514"/>
                <a:gd name="connsiteY5" fmla="*/ 1420640 h 1425774"/>
                <a:gd name="connsiteX6" fmla="*/ 6133514 w 6133514"/>
                <a:gd name="connsiteY6" fmla="*/ 0 h 1425774"/>
                <a:gd name="connsiteX7" fmla="*/ 14068 w 6133514"/>
                <a:gd name="connsiteY7" fmla="*/ 70338 h 1425774"/>
                <a:gd name="connsiteX8" fmla="*/ 0 w 6133514"/>
                <a:gd name="connsiteY8" fmla="*/ 1280160 h 1425774"/>
                <a:gd name="connsiteX0" fmla="*/ 0 w 6133514"/>
                <a:gd name="connsiteY0" fmla="*/ 1658386 h 1658386"/>
                <a:gd name="connsiteX1" fmla="*/ 2377440 w 6133514"/>
                <a:gd name="connsiteY1" fmla="*/ 253218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57451 w 6133514"/>
                <a:gd name="connsiteY3" fmla="*/ 101832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3514" h="1658386">
                  <a:moveTo>
                    <a:pt x="0" y="1658386"/>
                  </a:moveTo>
                  <a:cubicBezTo>
                    <a:pt x="815926" y="1651417"/>
                    <a:pt x="774463" y="292516"/>
                    <a:pt x="1614842" y="279302"/>
                  </a:cubicBezTo>
                  <a:cubicBezTo>
                    <a:pt x="2455221" y="266088"/>
                    <a:pt x="3256770" y="1142922"/>
                    <a:pt x="3713871" y="1266092"/>
                  </a:cubicBezTo>
                  <a:cubicBezTo>
                    <a:pt x="4170972" y="1389262"/>
                    <a:pt x="4167537" y="1011287"/>
                    <a:pt x="4357451" y="1018321"/>
                  </a:cubicBezTo>
                  <a:cubicBezTo>
                    <a:pt x="4547365" y="1025355"/>
                    <a:pt x="4559688" y="1241242"/>
                    <a:pt x="4853354" y="1308295"/>
                  </a:cubicBezTo>
                  <a:cubicBezTo>
                    <a:pt x="5147020" y="1375348"/>
                    <a:pt x="5692726" y="1420640"/>
                    <a:pt x="6119446" y="1420640"/>
                  </a:cubicBezTo>
                  <a:lnTo>
                    <a:pt x="6133514" y="0"/>
                  </a:lnTo>
                  <a:lnTo>
                    <a:pt x="14068" y="70338"/>
                  </a:lnTo>
                  <a:lnTo>
                    <a:pt x="0" y="16583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61E5CB-58B6-E343-8C3F-7014C2E59676}"/>
              </a:ext>
            </a:extLst>
          </p:cNvPr>
          <p:cNvGrpSpPr/>
          <p:nvPr/>
        </p:nvGrpSpPr>
        <p:grpSpPr>
          <a:xfrm>
            <a:off x="3201547" y="4047161"/>
            <a:ext cx="865104" cy="636228"/>
            <a:chOff x="1491177" y="3211020"/>
            <a:chExt cx="6133514" cy="1349948"/>
          </a:xfrm>
        </p:grpSpPr>
        <p:pic>
          <p:nvPicPr>
            <p:cNvPr id="15" name="Picture 2" descr="28,182 Visible Spectrum Stock Photos, Pictures &amp;amp; Royalty-Free Images -  iStock">
              <a:extLst>
                <a:ext uri="{FF2B5EF4-FFF2-40B4-BE49-F238E27FC236}">
                  <a16:creationId xmlns:a16="http://schemas.microsoft.com/office/drawing/2014/main" id="{9DFCFBA9-EE9F-F64A-9F17-DE065BF727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5" t="43722" r="12353" b="31572"/>
            <a:stretch/>
          </p:blipFill>
          <p:spPr bwMode="auto">
            <a:xfrm>
              <a:off x="1595094" y="3280807"/>
              <a:ext cx="5953812" cy="128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92E146E-42A1-FE42-9986-AF396CBF62B5}"/>
                </a:ext>
              </a:extLst>
            </p:cNvPr>
            <p:cNvSpPr/>
            <p:nvPr/>
          </p:nvSpPr>
          <p:spPr>
            <a:xfrm>
              <a:off x="1491177" y="3211020"/>
              <a:ext cx="6133514" cy="1344659"/>
            </a:xfrm>
            <a:custGeom>
              <a:avLst/>
              <a:gdLst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08295"/>
                <a:gd name="connsiteX1" fmla="*/ 2377440 w 6133514"/>
                <a:gd name="connsiteY1" fmla="*/ 253218 h 1308295"/>
                <a:gd name="connsiteX2" fmla="*/ 3713871 w 6133514"/>
                <a:gd name="connsiteY2" fmla="*/ 1266092 h 1308295"/>
                <a:gd name="connsiteX3" fmla="*/ 4403188 w 6133514"/>
                <a:gd name="connsiteY3" fmla="*/ 239150 h 1308295"/>
                <a:gd name="connsiteX4" fmla="*/ 4853354 w 6133514"/>
                <a:gd name="connsiteY4" fmla="*/ 1308295 h 1308295"/>
                <a:gd name="connsiteX5" fmla="*/ 6133514 w 6133514"/>
                <a:gd name="connsiteY5" fmla="*/ 1308295 h 1308295"/>
                <a:gd name="connsiteX6" fmla="*/ 6133514 w 6133514"/>
                <a:gd name="connsiteY6" fmla="*/ 0 h 1308295"/>
                <a:gd name="connsiteX7" fmla="*/ 14068 w 6133514"/>
                <a:gd name="connsiteY7" fmla="*/ 70338 h 1308295"/>
                <a:gd name="connsiteX8" fmla="*/ 0 w 6133514"/>
                <a:gd name="connsiteY8" fmla="*/ 1280160 h 1308295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21439"/>
                <a:gd name="connsiteX1" fmla="*/ 2377440 w 6133514"/>
                <a:gd name="connsiteY1" fmla="*/ 253218 h 1321439"/>
                <a:gd name="connsiteX2" fmla="*/ 3713871 w 6133514"/>
                <a:gd name="connsiteY2" fmla="*/ 1266092 h 1321439"/>
                <a:gd name="connsiteX3" fmla="*/ 4403188 w 6133514"/>
                <a:gd name="connsiteY3" fmla="*/ 239150 h 1321439"/>
                <a:gd name="connsiteX4" fmla="*/ 4853354 w 6133514"/>
                <a:gd name="connsiteY4" fmla="*/ 1308295 h 1321439"/>
                <a:gd name="connsiteX5" fmla="*/ 6133514 w 6133514"/>
                <a:gd name="connsiteY5" fmla="*/ 1308295 h 1321439"/>
                <a:gd name="connsiteX6" fmla="*/ 6133514 w 6133514"/>
                <a:gd name="connsiteY6" fmla="*/ 0 h 1321439"/>
                <a:gd name="connsiteX7" fmla="*/ 14068 w 6133514"/>
                <a:gd name="connsiteY7" fmla="*/ 70338 h 1321439"/>
                <a:gd name="connsiteX8" fmla="*/ 0 w 6133514"/>
                <a:gd name="connsiteY8" fmla="*/ 1280160 h 1321439"/>
                <a:gd name="connsiteX0" fmla="*/ 0 w 6133514"/>
                <a:gd name="connsiteY0" fmla="*/ 1280160 h 1370818"/>
                <a:gd name="connsiteX1" fmla="*/ 2377440 w 6133514"/>
                <a:gd name="connsiteY1" fmla="*/ 253218 h 1370818"/>
                <a:gd name="connsiteX2" fmla="*/ 3713871 w 6133514"/>
                <a:gd name="connsiteY2" fmla="*/ 1266092 h 1370818"/>
                <a:gd name="connsiteX3" fmla="*/ 4403188 w 6133514"/>
                <a:gd name="connsiteY3" fmla="*/ 239150 h 1370818"/>
                <a:gd name="connsiteX4" fmla="*/ 4853354 w 6133514"/>
                <a:gd name="connsiteY4" fmla="*/ 1308295 h 1370818"/>
                <a:gd name="connsiteX5" fmla="*/ 6133514 w 6133514"/>
                <a:gd name="connsiteY5" fmla="*/ 1308295 h 1370818"/>
                <a:gd name="connsiteX6" fmla="*/ 6133514 w 6133514"/>
                <a:gd name="connsiteY6" fmla="*/ 0 h 1370818"/>
                <a:gd name="connsiteX7" fmla="*/ 14068 w 6133514"/>
                <a:gd name="connsiteY7" fmla="*/ 70338 h 1370818"/>
                <a:gd name="connsiteX8" fmla="*/ 0 w 6133514"/>
                <a:gd name="connsiteY8" fmla="*/ 1280160 h 137081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86448"/>
                <a:gd name="connsiteX1" fmla="*/ 2377440 w 6133514"/>
                <a:gd name="connsiteY1" fmla="*/ 253218 h 1386448"/>
                <a:gd name="connsiteX2" fmla="*/ 3713871 w 6133514"/>
                <a:gd name="connsiteY2" fmla="*/ 1266092 h 1386448"/>
                <a:gd name="connsiteX3" fmla="*/ 4248443 w 6133514"/>
                <a:gd name="connsiteY3" fmla="*/ 253218 h 1386448"/>
                <a:gd name="connsiteX4" fmla="*/ 4853354 w 6133514"/>
                <a:gd name="connsiteY4" fmla="*/ 1308295 h 1386448"/>
                <a:gd name="connsiteX5" fmla="*/ 6133514 w 6133514"/>
                <a:gd name="connsiteY5" fmla="*/ 1308295 h 1386448"/>
                <a:gd name="connsiteX6" fmla="*/ 6133514 w 6133514"/>
                <a:gd name="connsiteY6" fmla="*/ 0 h 1386448"/>
                <a:gd name="connsiteX7" fmla="*/ 14068 w 6133514"/>
                <a:gd name="connsiteY7" fmla="*/ 70338 h 1386448"/>
                <a:gd name="connsiteX8" fmla="*/ 0 w 6133514"/>
                <a:gd name="connsiteY8" fmla="*/ 1280160 h 1386448"/>
                <a:gd name="connsiteX0" fmla="*/ 0 w 6133514"/>
                <a:gd name="connsiteY0" fmla="*/ 1280160 h 1368418"/>
                <a:gd name="connsiteX1" fmla="*/ 2377440 w 6133514"/>
                <a:gd name="connsiteY1" fmla="*/ 253218 h 1368418"/>
                <a:gd name="connsiteX2" fmla="*/ 3713871 w 6133514"/>
                <a:gd name="connsiteY2" fmla="*/ 1266092 h 1368418"/>
                <a:gd name="connsiteX3" fmla="*/ 4332849 w 6133514"/>
                <a:gd name="connsiteY3" fmla="*/ 496631 h 1368418"/>
                <a:gd name="connsiteX4" fmla="*/ 4853354 w 6133514"/>
                <a:gd name="connsiteY4" fmla="*/ 1308295 h 1368418"/>
                <a:gd name="connsiteX5" fmla="*/ 6133514 w 6133514"/>
                <a:gd name="connsiteY5" fmla="*/ 1308295 h 1368418"/>
                <a:gd name="connsiteX6" fmla="*/ 6133514 w 6133514"/>
                <a:gd name="connsiteY6" fmla="*/ 0 h 1368418"/>
                <a:gd name="connsiteX7" fmla="*/ 14068 w 6133514"/>
                <a:gd name="connsiteY7" fmla="*/ 70338 h 1368418"/>
                <a:gd name="connsiteX8" fmla="*/ 0 w 6133514"/>
                <a:gd name="connsiteY8" fmla="*/ 1280160 h 1368418"/>
                <a:gd name="connsiteX0" fmla="*/ 0 w 6133514"/>
                <a:gd name="connsiteY0" fmla="*/ 1280160 h 1425773"/>
                <a:gd name="connsiteX1" fmla="*/ 2377440 w 6133514"/>
                <a:gd name="connsiteY1" fmla="*/ 253218 h 1425773"/>
                <a:gd name="connsiteX2" fmla="*/ 3713871 w 6133514"/>
                <a:gd name="connsiteY2" fmla="*/ 1266092 h 1425773"/>
                <a:gd name="connsiteX3" fmla="*/ 4332849 w 6133514"/>
                <a:gd name="connsiteY3" fmla="*/ 496631 h 1425773"/>
                <a:gd name="connsiteX4" fmla="*/ 4853354 w 6133514"/>
                <a:gd name="connsiteY4" fmla="*/ 1308295 h 1425773"/>
                <a:gd name="connsiteX5" fmla="*/ 6119446 w 6133514"/>
                <a:gd name="connsiteY5" fmla="*/ 1420640 h 1425773"/>
                <a:gd name="connsiteX6" fmla="*/ 6133514 w 6133514"/>
                <a:gd name="connsiteY6" fmla="*/ 0 h 1425773"/>
                <a:gd name="connsiteX7" fmla="*/ 14068 w 6133514"/>
                <a:gd name="connsiteY7" fmla="*/ 70338 h 1425773"/>
                <a:gd name="connsiteX8" fmla="*/ 0 w 6133514"/>
                <a:gd name="connsiteY8" fmla="*/ 1280160 h 1425773"/>
                <a:gd name="connsiteX0" fmla="*/ 0 w 6133514"/>
                <a:gd name="connsiteY0" fmla="*/ 1280160 h 1425774"/>
                <a:gd name="connsiteX1" fmla="*/ 2377440 w 6133514"/>
                <a:gd name="connsiteY1" fmla="*/ 253218 h 1425774"/>
                <a:gd name="connsiteX2" fmla="*/ 3713871 w 6133514"/>
                <a:gd name="connsiteY2" fmla="*/ 1266092 h 1425774"/>
                <a:gd name="connsiteX3" fmla="*/ 4332849 w 6133514"/>
                <a:gd name="connsiteY3" fmla="*/ 496631 h 1425774"/>
                <a:gd name="connsiteX4" fmla="*/ 4853354 w 6133514"/>
                <a:gd name="connsiteY4" fmla="*/ 1308295 h 1425774"/>
                <a:gd name="connsiteX5" fmla="*/ 6119446 w 6133514"/>
                <a:gd name="connsiteY5" fmla="*/ 1420640 h 1425774"/>
                <a:gd name="connsiteX6" fmla="*/ 6133514 w 6133514"/>
                <a:gd name="connsiteY6" fmla="*/ 0 h 1425774"/>
                <a:gd name="connsiteX7" fmla="*/ 14068 w 6133514"/>
                <a:gd name="connsiteY7" fmla="*/ 70338 h 1425774"/>
                <a:gd name="connsiteX8" fmla="*/ 0 w 6133514"/>
                <a:gd name="connsiteY8" fmla="*/ 1280160 h 1425774"/>
                <a:gd name="connsiteX0" fmla="*/ 0 w 6133514"/>
                <a:gd name="connsiteY0" fmla="*/ 1658386 h 1658386"/>
                <a:gd name="connsiteX1" fmla="*/ 2377440 w 6133514"/>
                <a:gd name="connsiteY1" fmla="*/ 253218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32849 w 6133514"/>
                <a:gd name="connsiteY3" fmla="*/ 49663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3713871 w 6133514"/>
                <a:gd name="connsiteY2" fmla="*/ 1266092 h 1658386"/>
                <a:gd name="connsiteX3" fmla="*/ 4357451 w 6133514"/>
                <a:gd name="connsiteY3" fmla="*/ 101832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614842 w 6133514"/>
                <a:gd name="connsiteY1" fmla="*/ 279302 h 1658386"/>
                <a:gd name="connsiteX2" fmla="*/ 2856187 w 6133514"/>
                <a:gd name="connsiteY2" fmla="*/ 1567534 h 1658386"/>
                <a:gd name="connsiteX3" fmla="*/ 4357451 w 6133514"/>
                <a:gd name="connsiteY3" fmla="*/ 101832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135556 w 6133514"/>
                <a:gd name="connsiteY1" fmla="*/ 409929 h 1658386"/>
                <a:gd name="connsiteX2" fmla="*/ 2856187 w 6133514"/>
                <a:gd name="connsiteY2" fmla="*/ 1567534 h 1658386"/>
                <a:gd name="connsiteX3" fmla="*/ 4357451 w 6133514"/>
                <a:gd name="connsiteY3" fmla="*/ 1018321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135556 w 6133514"/>
                <a:gd name="connsiteY1" fmla="*/ 409929 h 1658386"/>
                <a:gd name="connsiteX2" fmla="*/ 2856187 w 6133514"/>
                <a:gd name="connsiteY2" fmla="*/ 1567534 h 1658386"/>
                <a:gd name="connsiteX3" fmla="*/ 4079963 w 6133514"/>
                <a:gd name="connsiteY3" fmla="*/ 1450390 h 1658386"/>
                <a:gd name="connsiteX4" fmla="*/ 4853354 w 6133514"/>
                <a:gd name="connsiteY4" fmla="*/ 1308295 h 1658386"/>
                <a:gd name="connsiteX5" fmla="*/ 6119446 w 6133514"/>
                <a:gd name="connsiteY5" fmla="*/ 1420640 h 1658386"/>
                <a:gd name="connsiteX6" fmla="*/ 6133514 w 6133514"/>
                <a:gd name="connsiteY6" fmla="*/ 0 h 1658386"/>
                <a:gd name="connsiteX7" fmla="*/ 14068 w 6133514"/>
                <a:gd name="connsiteY7" fmla="*/ 70338 h 1658386"/>
                <a:gd name="connsiteX8" fmla="*/ 0 w 6133514"/>
                <a:gd name="connsiteY8" fmla="*/ 1658386 h 1658386"/>
                <a:gd name="connsiteX0" fmla="*/ 0 w 6133514"/>
                <a:gd name="connsiteY0" fmla="*/ 1658386 h 1658386"/>
                <a:gd name="connsiteX1" fmla="*/ 1135556 w 6133514"/>
                <a:gd name="connsiteY1" fmla="*/ 409929 h 1658386"/>
                <a:gd name="connsiteX2" fmla="*/ 2856187 w 6133514"/>
                <a:gd name="connsiteY2" fmla="*/ 1567534 h 1658386"/>
                <a:gd name="connsiteX3" fmla="*/ 4853354 w 6133514"/>
                <a:gd name="connsiteY3" fmla="*/ 1308295 h 1658386"/>
                <a:gd name="connsiteX4" fmla="*/ 6119446 w 6133514"/>
                <a:gd name="connsiteY4" fmla="*/ 1420640 h 1658386"/>
                <a:gd name="connsiteX5" fmla="*/ 6133514 w 6133514"/>
                <a:gd name="connsiteY5" fmla="*/ 0 h 1658386"/>
                <a:gd name="connsiteX6" fmla="*/ 14068 w 6133514"/>
                <a:gd name="connsiteY6" fmla="*/ 70338 h 1658386"/>
                <a:gd name="connsiteX7" fmla="*/ 0 w 6133514"/>
                <a:gd name="connsiteY7" fmla="*/ 1658386 h 1658386"/>
                <a:gd name="connsiteX0" fmla="*/ 0 w 6133514"/>
                <a:gd name="connsiteY0" fmla="*/ 1658386 h 1690262"/>
                <a:gd name="connsiteX1" fmla="*/ 1135556 w 6133514"/>
                <a:gd name="connsiteY1" fmla="*/ 409929 h 1690262"/>
                <a:gd name="connsiteX2" fmla="*/ 2856187 w 6133514"/>
                <a:gd name="connsiteY2" fmla="*/ 1567534 h 1690262"/>
                <a:gd name="connsiteX3" fmla="*/ 4676777 w 6133514"/>
                <a:gd name="connsiteY3" fmla="*/ 1639882 h 1690262"/>
                <a:gd name="connsiteX4" fmla="*/ 6119446 w 6133514"/>
                <a:gd name="connsiteY4" fmla="*/ 1420640 h 1690262"/>
                <a:gd name="connsiteX5" fmla="*/ 6133514 w 6133514"/>
                <a:gd name="connsiteY5" fmla="*/ 0 h 1690262"/>
                <a:gd name="connsiteX6" fmla="*/ 14068 w 6133514"/>
                <a:gd name="connsiteY6" fmla="*/ 70338 h 1690262"/>
                <a:gd name="connsiteX7" fmla="*/ 0 w 6133514"/>
                <a:gd name="connsiteY7" fmla="*/ 1658386 h 1690262"/>
                <a:gd name="connsiteX0" fmla="*/ 0 w 6133514"/>
                <a:gd name="connsiteY0" fmla="*/ 1658386 h 1664015"/>
                <a:gd name="connsiteX1" fmla="*/ 1135556 w 6133514"/>
                <a:gd name="connsiteY1" fmla="*/ 409929 h 1664015"/>
                <a:gd name="connsiteX2" fmla="*/ 2856187 w 6133514"/>
                <a:gd name="connsiteY2" fmla="*/ 1567534 h 1664015"/>
                <a:gd name="connsiteX3" fmla="*/ 6119446 w 6133514"/>
                <a:gd name="connsiteY3" fmla="*/ 1420640 h 1664015"/>
                <a:gd name="connsiteX4" fmla="*/ 6133514 w 6133514"/>
                <a:gd name="connsiteY4" fmla="*/ 0 h 1664015"/>
                <a:gd name="connsiteX5" fmla="*/ 14068 w 6133514"/>
                <a:gd name="connsiteY5" fmla="*/ 70338 h 1664015"/>
                <a:gd name="connsiteX6" fmla="*/ 0 w 6133514"/>
                <a:gd name="connsiteY6" fmla="*/ 1658386 h 1664015"/>
                <a:gd name="connsiteX0" fmla="*/ 0 w 6133514"/>
                <a:gd name="connsiteY0" fmla="*/ 1658386 h 1894440"/>
                <a:gd name="connsiteX1" fmla="*/ 1135556 w 6133514"/>
                <a:gd name="connsiteY1" fmla="*/ 409929 h 1894440"/>
                <a:gd name="connsiteX2" fmla="*/ 2856187 w 6133514"/>
                <a:gd name="connsiteY2" fmla="*/ 1567534 h 1894440"/>
                <a:gd name="connsiteX3" fmla="*/ 6094222 w 6133514"/>
                <a:gd name="connsiteY3" fmla="*/ 1782374 h 1894440"/>
                <a:gd name="connsiteX4" fmla="*/ 6133514 w 6133514"/>
                <a:gd name="connsiteY4" fmla="*/ 0 h 1894440"/>
                <a:gd name="connsiteX5" fmla="*/ 14068 w 6133514"/>
                <a:gd name="connsiteY5" fmla="*/ 70338 h 1894440"/>
                <a:gd name="connsiteX6" fmla="*/ 0 w 6133514"/>
                <a:gd name="connsiteY6" fmla="*/ 1658386 h 1894440"/>
                <a:gd name="connsiteX0" fmla="*/ 0 w 6133514"/>
                <a:gd name="connsiteY0" fmla="*/ 1658386 h 1789742"/>
                <a:gd name="connsiteX1" fmla="*/ 1135556 w 6133514"/>
                <a:gd name="connsiteY1" fmla="*/ 409929 h 1789742"/>
                <a:gd name="connsiteX2" fmla="*/ 2856187 w 6133514"/>
                <a:gd name="connsiteY2" fmla="*/ 1567534 h 1789742"/>
                <a:gd name="connsiteX3" fmla="*/ 6094222 w 6133514"/>
                <a:gd name="connsiteY3" fmla="*/ 1782374 h 1789742"/>
                <a:gd name="connsiteX4" fmla="*/ 6133514 w 6133514"/>
                <a:gd name="connsiteY4" fmla="*/ 0 h 1789742"/>
                <a:gd name="connsiteX5" fmla="*/ 14068 w 6133514"/>
                <a:gd name="connsiteY5" fmla="*/ 70338 h 1789742"/>
                <a:gd name="connsiteX6" fmla="*/ 0 w 6133514"/>
                <a:gd name="connsiteY6" fmla="*/ 1658386 h 178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3514" h="1789742">
                  <a:moveTo>
                    <a:pt x="0" y="1658386"/>
                  </a:moveTo>
                  <a:cubicBezTo>
                    <a:pt x="815926" y="1651417"/>
                    <a:pt x="659525" y="425071"/>
                    <a:pt x="1135556" y="409929"/>
                  </a:cubicBezTo>
                  <a:cubicBezTo>
                    <a:pt x="1611587" y="394787"/>
                    <a:pt x="2029743" y="1338793"/>
                    <a:pt x="2856187" y="1567534"/>
                  </a:cubicBezTo>
                  <a:cubicBezTo>
                    <a:pt x="3682631" y="1796275"/>
                    <a:pt x="4942578" y="1802473"/>
                    <a:pt x="6094222" y="1782374"/>
                  </a:cubicBezTo>
                  <a:lnTo>
                    <a:pt x="6133514" y="0"/>
                  </a:lnTo>
                  <a:lnTo>
                    <a:pt x="14068" y="70338"/>
                  </a:lnTo>
                  <a:lnTo>
                    <a:pt x="0" y="16583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BACD588-B4C3-4A4A-A78B-2D3908382D5F}"/>
              </a:ext>
            </a:extLst>
          </p:cNvPr>
          <p:cNvSpPr txBox="1"/>
          <p:nvPr/>
        </p:nvSpPr>
        <p:spPr>
          <a:xfrm>
            <a:off x="483935" y="4851067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Spectrum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74A83B-C830-F340-9E7A-06F57C225389}"/>
              </a:ext>
            </a:extLst>
          </p:cNvPr>
          <p:cNvSpPr txBox="1"/>
          <p:nvPr/>
        </p:nvSpPr>
        <p:spPr>
          <a:xfrm>
            <a:off x="1924449" y="4868989"/>
            <a:ext cx="655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Water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8B519-A2B6-CD48-9FCB-28EF14F85DD2}"/>
              </a:ext>
            </a:extLst>
          </p:cNvPr>
          <p:cNvSpPr txBox="1"/>
          <p:nvPr/>
        </p:nvSpPr>
        <p:spPr>
          <a:xfrm>
            <a:off x="3164260" y="4852832"/>
            <a:ext cx="939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Scattering</a:t>
            </a:r>
          </a:p>
        </p:txBody>
      </p:sp>
    </p:spTree>
    <p:extLst>
      <p:ext uri="{BB962C8B-B14F-4D97-AF65-F5344CB8AC3E}">
        <p14:creationId xmlns:p14="http://schemas.microsoft.com/office/powerpoint/2010/main" val="155613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C22C-417F-F241-A5CB-24D8885B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Accommodation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35DA-8436-3449-956A-5FF10F4A9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3765885" cy="3771636"/>
          </a:xfrm>
        </p:spPr>
        <p:txBody>
          <a:bodyPr/>
          <a:lstStyle/>
          <a:p>
            <a:r>
              <a:rPr lang="en-US" dirty="0"/>
              <a:t>Monocular but not pictorial</a:t>
            </a:r>
          </a:p>
          <a:p>
            <a:r>
              <a:rPr lang="en-US" dirty="0"/>
              <a:t>Objects at a certain distance will be sharp</a:t>
            </a:r>
          </a:p>
          <a:p>
            <a:r>
              <a:rPr lang="en-US" dirty="0"/>
              <a:t>Objects at other distances will be blurry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FD79B-0DE5-1843-AB17-90D26FDF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65F-A1C7-9641-A502-B605F548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649218" name="Picture 2" descr="What is Shallow Depth of Field in Photography — Clideo">
            <a:extLst>
              <a:ext uri="{FF2B5EF4-FFF2-40B4-BE49-F238E27FC236}">
                <a16:creationId xmlns:a16="http://schemas.microsoft.com/office/drawing/2014/main" id="{C9BF59B8-FF97-B340-8F06-B0EB060D4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44" y="1750326"/>
            <a:ext cx="4651643" cy="32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0BC85-60E3-E54D-BF54-2D1091269BF8}"/>
              </a:ext>
            </a:extLst>
          </p:cNvPr>
          <p:cNvSpPr txBox="1"/>
          <p:nvPr/>
        </p:nvSpPr>
        <p:spPr>
          <a:xfrm>
            <a:off x="4686058" y="1981258"/>
            <a:ext cx="1099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Out of focus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93A7A-2FF7-2844-86DC-D460D423F070}"/>
              </a:ext>
            </a:extLst>
          </p:cNvPr>
          <p:cNvSpPr txBox="1"/>
          <p:nvPr/>
        </p:nvSpPr>
        <p:spPr>
          <a:xfrm>
            <a:off x="7409946" y="2911542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Libertinus Sans" pitchFamily="2" charset="0"/>
              </a:rPr>
              <a:t>In focus</a:t>
            </a:r>
          </a:p>
        </p:txBody>
      </p:sp>
      <p:pic>
        <p:nvPicPr>
          <p:cNvPr id="7170" name="Picture 2" descr="Ciliary muscle - Wikipedia">
            <a:extLst>
              <a:ext uri="{FF2B5EF4-FFF2-40B4-BE49-F238E27FC236}">
                <a16:creationId xmlns:a16="http://schemas.microsoft.com/office/drawing/2014/main" id="{3269A1BD-CA83-7D4D-A788-CD095FDF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829" y="3148669"/>
            <a:ext cx="1513432" cy="18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75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C22C-417F-F241-A5CB-24D8885B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Accommodation: 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35DA-8436-3449-956A-5FF10F4A9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807050"/>
          </a:xfrm>
        </p:spPr>
        <p:txBody>
          <a:bodyPr/>
          <a:lstStyle/>
          <a:p>
            <a:r>
              <a:rPr lang="en-US" dirty="0"/>
              <a:t>Rays from a point at some depth map to a distance-dependent area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FD79B-0DE5-1843-AB17-90D26FDF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65F-A1C7-9641-A502-B605F548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7" name="Picture 2" descr="🦁 Löwe-Emoji">
            <a:extLst>
              <a:ext uri="{FF2B5EF4-FFF2-40B4-BE49-F238E27FC236}">
                <a16:creationId xmlns:a16="http://schemas.microsoft.com/office/drawing/2014/main" id="{5F622616-5C18-A546-A16D-94F42B10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63" y="3381341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0F5CDFB-E3E8-C44B-89E8-32A497ACF66F}"/>
              </a:ext>
            </a:extLst>
          </p:cNvPr>
          <p:cNvSpPr/>
          <p:nvPr/>
        </p:nvSpPr>
        <p:spPr>
          <a:xfrm>
            <a:off x="3422822" y="2905367"/>
            <a:ext cx="444843" cy="195236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365DFE-6866-0F44-882F-5C9B83DD9F4F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645243" y="3381341"/>
            <a:ext cx="3348720" cy="56534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0C0679-7EE0-B042-8461-344B9518242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645243" y="3946682"/>
            <a:ext cx="3348720" cy="4759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4ED63A-DB2C-FF49-921E-3AE8D9698600}"/>
              </a:ext>
            </a:extLst>
          </p:cNvPr>
          <p:cNvCxnSpPr>
            <a:cxnSpLocks/>
          </p:cNvCxnSpPr>
          <p:nvPr/>
        </p:nvCxnSpPr>
        <p:spPr>
          <a:xfrm flipV="1">
            <a:off x="1989438" y="3381341"/>
            <a:ext cx="1655805" cy="56534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36D4AD-0D24-8743-8CF9-4724242E08BD}"/>
              </a:ext>
            </a:extLst>
          </p:cNvPr>
          <p:cNvCxnSpPr>
            <a:cxnSpLocks/>
          </p:cNvCxnSpPr>
          <p:nvPr/>
        </p:nvCxnSpPr>
        <p:spPr>
          <a:xfrm>
            <a:off x="1989438" y="3946682"/>
            <a:ext cx="1655805" cy="4759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🦁 Löwe-Emoji">
            <a:extLst>
              <a:ext uri="{FF2B5EF4-FFF2-40B4-BE49-F238E27FC236}">
                <a16:creationId xmlns:a16="http://schemas.microsoft.com/office/drawing/2014/main" id="{0E5151D7-98B5-1349-AFAC-CD44BAC3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6813" y="3397383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27EBD33-1D7D-3304-12D7-E920E4B5AB04}"/>
              </a:ext>
            </a:extLst>
          </p:cNvPr>
          <p:cNvGrpSpPr/>
          <p:nvPr/>
        </p:nvGrpSpPr>
        <p:grpSpPr>
          <a:xfrm>
            <a:off x="998806" y="4982319"/>
            <a:ext cx="7043886" cy="406121"/>
            <a:chOff x="998806" y="4982319"/>
            <a:chExt cx="7043886" cy="40612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CB5AE97-3D47-D20F-E67C-8BB9EF755538}"/>
                </a:ext>
              </a:extLst>
            </p:cNvPr>
            <p:cNvCxnSpPr>
              <a:cxnSpLocks/>
            </p:cNvCxnSpPr>
            <p:nvPr/>
          </p:nvCxnSpPr>
          <p:spPr>
            <a:xfrm>
              <a:off x="998806" y="4982319"/>
              <a:ext cx="7043886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30E253-30FF-0E0E-1A7A-3A092658F59F}"/>
                </a:ext>
              </a:extLst>
            </p:cNvPr>
            <p:cNvSpPr txBox="1"/>
            <p:nvPr/>
          </p:nvSpPr>
          <p:spPr>
            <a:xfrm>
              <a:off x="5450896" y="5014126"/>
              <a:ext cx="5325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Depth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911A71-5148-0A4D-90D1-9BFC7295DAEE}"/>
                </a:ext>
              </a:extLst>
            </p:cNvPr>
            <p:cNvSpPr txBox="1"/>
            <p:nvPr/>
          </p:nvSpPr>
          <p:spPr>
            <a:xfrm>
              <a:off x="7666501" y="5031538"/>
              <a:ext cx="3642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Far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08DE75-4267-9FF2-24E4-D4D53814EFE6}"/>
                </a:ext>
              </a:extLst>
            </p:cNvPr>
            <p:cNvSpPr txBox="1"/>
            <p:nvPr/>
          </p:nvSpPr>
          <p:spPr>
            <a:xfrm>
              <a:off x="3500796" y="505848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Near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D1AD1C-B0C2-9690-CEE7-2A89F3DB20DC}"/>
                </a:ext>
              </a:extLst>
            </p:cNvPr>
            <p:cNvSpPr txBox="1"/>
            <p:nvPr/>
          </p:nvSpPr>
          <p:spPr>
            <a:xfrm>
              <a:off x="1068413" y="5134524"/>
              <a:ext cx="5437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Retina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56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C22C-417F-F241-A5CB-24D8885B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Accommodation: 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35DA-8436-3449-956A-5FF10F4A9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1199634"/>
          </a:xfrm>
        </p:spPr>
        <p:txBody>
          <a:bodyPr/>
          <a:lstStyle/>
          <a:p>
            <a:r>
              <a:rPr lang="en-US" dirty="0"/>
              <a:t>Rays from a point at some depth map to a distance-dependent area</a:t>
            </a:r>
          </a:p>
          <a:p>
            <a:r>
              <a:rPr lang="en-US" dirty="0"/>
              <a:t>Area is blur</a:t>
            </a:r>
          </a:p>
          <a:p>
            <a:r>
              <a:rPr lang="en-US" dirty="0"/>
              <a:t>From lens state and blur, we can compute depth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FD79B-0DE5-1843-AB17-90D26FDF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65F-A1C7-9641-A502-B605F548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7" name="Picture 2" descr="🦁 Löwe-Emoji">
            <a:extLst>
              <a:ext uri="{FF2B5EF4-FFF2-40B4-BE49-F238E27FC236}">
                <a16:creationId xmlns:a16="http://schemas.microsoft.com/office/drawing/2014/main" id="{5F622616-5C18-A546-A16D-94F42B10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9" y="3341809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0F5CDFB-E3E8-C44B-89E8-32A497ACF66F}"/>
              </a:ext>
            </a:extLst>
          </p:cNvPr>
          <p:cNvSpPr/>
          <p:nvPr/>
        </p:nvSpPr>
        <p:spPr>
          <a:xfrm>
            <a:off x="3422822" y="2897275"/>
            <a:ext cx="444843" cy="195236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0C0679-7EE0-B042-8461-344B9518242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645243" y="3907150"/>
            <a:ext cx="2005876" cy="5074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4ED63A-DB2C-FF49-921E-3AE8D9698600}"/>
              </a:ext>
            </a:extLst>
          </p:cNvPr>
          <p:cNvCxnSpPr>
            <a:cxnSpLocks/>
          </p:cNvCxnSpPr>
          <p:nvPr/>
        </p:nvCxnSpPr>
        <p:spPr>
          <a:xfrm flipV="1">
            <a:off x="1265517" y="3373249"/>
            <a:ext cx="2379726" cy="12226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36D4AD-0D24-8743-8CF9-4724242E08BD}"/>
              </a:ext>
            </a:extLst>
          </p:cNvPr>
          <p:cNvCxnSpPr>
            <a:cxnSpLocks/>
          </p:cNvCxnSpPr>
          <p:nvPr/>
        </p:nvCxnSpPr>
        <p:spPr>
          <a:xfrm>
            <a:off x="1240804" y="3315322"/>
            <a:ext cx="2404439" cy="10992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🦁 Löwe-Emoji">
            <a:extLst>
              <a:ext uri="{FF2B5EF4-FFF2-40B4-BE49-F238E27FC236}">
                <a16:creationId xmlns:a16="http://schemas.microsoft.com/office/drawing/2014/main" id="{9EE103D2-FD47-D049-8ABA-FE36758C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63" y="3373249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10D04D-2D21-9547-B053-2174C2EEB1CF}"/>
              </a:ext>
            </a:extLst>
          </p:cNvPr>
          <p:cNvCxnSpPr>
            <a:cxnSpLocks/>
          </p:cNvCxnSpPr>
          <p:nvPr/>
        </p:nvCxnSpPr>
        <p:spPr>
          <a:xfrm flipH="1" flipV="1">
            <a:off x="3645243" y="3373249"/>
            <a:ext cx="2005876" cy="5339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🦁 Löwe-Emoji">
            <a:extLst>
              <a:ext uri="{FF2B5EF4-FFF2-40B4-BE49-F238E27FC236}">
                <a16:creationId xmlns:a16="http://schemas.microsoft.com/office/drawing/2014/main" id="{6F48C12C-FA69-5602-DB93-68D4D2757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6813" y="3399682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8644832-BA35-3677-BB5D-3A98F11EE0E2}"/>
              </a:ext>
            </a:extLst>
          </p:cNvPr>
          <p:cNvGrpSpPr/>
          <p:nvPr/>
        </p:nvGrpSpPr>
        <p:grpSpPr>
          <a:xfrm>
            <a:off x="998806" y="4982319"/>
            <a:ext cx="7043886" cy="406121"/>
            <a:chOff x="998806" y="4982319"/>
            <a:chExt cx="7043886" cy="40612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4ED30C2-66C7-55DD-DA81-A6449632D34D}"/>
                </a:ext>
              </a:extLst>
            </p:cNvPr>
            <p:cNvCxnSpPr>
              <a:cxnSpLocks/>
            </p:cNvCxnSpPr>
            <p:nvPr/>
          </p:nvCxnSpPr>
          <p:spPr>
            <a:xfrm>
              <a:off x="998806" y="4982319"/>
              <a:ext cx="7043886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202C87-5063-6A88-876E-B1FC1ED789F3}"/>
                </a:ext>
              </a:extLst>
            </p:cNvPr>
            <p:cNvSpPr txBox="1"/>
            <p:nvPr/>
          </p:nvSpPr>
          <p:spPr>
            <a:xfrm>
              <a:off x="5450896" y="5014126"/>
              <a:ext cx="5325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Depth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92E555-7DC2-4535-E856-20DA3A3F725B}"/>
                </a:ext>
              </a:extLst>
            </p:cNvPr>
            <p:cNvSpPr txBox="1"/>
            <p:nvPr/>
          </p:nvSpPr>
          <p:spPr>
            <a:xfrm>
              <a:off x="7666501" y="5031538"/>
              <a:ext cx="3642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Far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CCEBCE-07EF-BAB9-56C3-6D94A3570C36}"/>
                </a:ext>
              </a:extLst>
            </p:cNvPr>
            <p:cNvSpPr txBox="1"/>
            <p:nvPr/>
          </p:nvSpPr>
          <p:spPr>
            <a:xfrm>
              <a:off x="3500796" y="505848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Near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B5DD98-643D-ED4E-8F5B-F1B5887FBAE3}"/>
                </a:ext>
              </a:extLst>
            </p:cNvPr>
            <p:cNvSpPr txBox="1"/>
            <p:nvPr/>
          </p:nvSpPr>
          <p:spPr>
            <a:xfrm>
              <a:off x="1068413" y="5134524"/>
              <a:ext cx="5437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Retina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281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C22C-417F-F241-A5CB-24D8885B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Accommodation: 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35DA-8436-3449-956A-5FF10F4A9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1199634"/>
          </a:xfrm>
        </p:spPr>
        <p:txBody>
          <a:bodyPr/>
          <a:lstStyle/>
          <a:p>
            <a:r>
              <a:rPr lang="en-US" dirty="0"/>
              <a:t>Lens is flexible</a:t>
            </a:r>
          </a:p>
          <a:p>
            <a:r>
              <a:rPr lang="en-US" dirty="0"/>
              <a:t>At different state, different things are in focus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FD79B-0DE5-1843-AB17-90D26FDF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65F-A1C7-9641-A502-B605F548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7" name="Picture 2" descr="🦁 Löwe-Emoji">
            <a:extLst>
              <a:ext uri="{FF2B5EF4-FFF2-40B4-BE49-F238E27FC236}">
                <a16:creationId xmlns:a16="http://schemas.microsoft.com/office/drawing/2014/main" id="{5F622616-5C18-A546-A16D-94F42B100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9" y="3341809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0F5CDFB-E3E8-C44B-89E8-32A497ACF66F}"/>
              </a:ext>
            </a:extLst>
          </p:cNvPr>
          <p:cNvSpPr/>
          <p:nvPr/>
        </p:nvSpPr>
        <p:spPr>
          <a:xfrm>
            <a:off x="3068542" y="2903394"/>
            <a:ext cx="1097615" cy="195236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365DFE-6866-0F44-882F-5C9B83DD9F4F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645243" y="3373249"/>
            <a:ext cx="2005876" cy="5339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0C0679-7EE0-B042-8461-344B9518242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645243" y="3907150"/>
            <a:ext cx="2005876" cy="5074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4ED63A-DB2C-FF49-921E-3AE8D9698600}"/>
              </a:ext>
            </a:extLst>
          </p:cNvPr>
          <p:cNvCxnSpPr>
            <a:cxnSpLocks/>
          </p:cNvCxnSpPr>
          <p:nvPr/>
        </p:nvCxnSpPr>
        <p:spPr>
          <a:xfrm flipV="1">
            <a:off x="1392154" y="3373249"/>
            <a:ext cx="2253089" cy="58138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36D4AD-0D24-8743-8CF9-4724242E08BD}"/>
              </a:ext>
            </a:extLst>
          </p:cNvPr>
          <p:cNvCxnSpPr>
            <a:cxnSpLocks/>
          </p:cNvCxnSpPr>
          <p:nvPr/>
        </p:nvCxnSpPr>
        <p:spPr>
          <a:xfrm>
            <a:off x="1480548" y="3907150"/>
            <a:ext cx="2164695" cy="5074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🦁 Löwe-Emoji">
            <a:extLst>
              <a:ext uri="{FF2B5EF4-FFF2-40B4-BE49-F238E27FC236}">
                <a16:creationId xmlns:a16="http://schemas.microsoft.com/office/drawing/2014/main" id="{9EE103D2-FD47-D049-8ABA-FE36758C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63" y="3373249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🦁 Löwe-Emoji">
            <a:extLst>
              <a:ext uri="{FF2B5EF4-FFF2-40B4-BE49-F238E27FC236}">
                <a16:creationId xmlns:a16="http://schemas.microsoft.com/office/drawing/2014/main" id="{CABDD879-4005-AD4E-A53B-2A153ACE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6813" y="3397383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8C06EE6-3E02-923F-A37E-51A289930481}"/>
              </a:ext>
            </a:extLst>
          </p:cNvPr>
          <p:cNvGrpSpPr/>
          <p:nvPr/>
        </p:nvGrpSpPr>
        <p:grpSpPr>
          <a:xfrm>
            <a:off x="3449087" y="4982319"/>
            <a:ext cx="4593605" cy="330082"/>
            <a:chOff x="3449087" y="4813506"/>
            <a:chExt cx="4593605" cy="33008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A4609AA-7607-6A40-3FE0-E29AC6408952}"/>
                </a:ext>
              </a:extLst>
            </p:cNvPr>
            <p:cNvCxnSpPr>
              <a:cxnSpLocks/>
            </p:cNvCxnSpPr>
            <p:nvPr/>
          </p:nvCxnSpPr>
          <p:spPr>
            <a:xfrm>
              <a:off x="3449087" y="4813506"/>
              <a:ext cx="4593605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978536-66DB-4FC1-3A81-B2B5E64D478C}"/>
                </a:ext>
              </a:extLst>
            </p:cNvPr>
            <p:cNvSpPr txBox="1"/>
            <p:nvPr/>
          </p:nvSpPr>
          <p:spPr>
            <a:xfrm>
              <a:off x="5450896" y="4845313"/>
              <a:ext cx="5325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Depth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23D46A-9A57-0464-F644-E127CCCF5E82}"/>
                </a:ext>
              </a:extLst>
            </p:cNvPr>
            <p:cNvSpPr txBox="1"/>
            <p:nvPr/>
          </p:nvSpPr>
          <p:spPr>
            <a:xfrm>
              <a:off x="7666501" y="4862725"/>
              <a:ext cx="3642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Far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806294-482B-5062-3FF7-C6B7465FF97D}"/>
                </a:ext>
              </a:extLst>
            </p:cNvPr>
            <p:cNvSpPr txBox="1"/>
            <p:nvPr/>
          </p:nvSpPr>
          <p:spPr>
            <a:xfrm>
              <a:off x="3500796" y="4889672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Near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92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600" name="Picture 8" descr="human evolution">
            <a:extLst>
              <a:ext uri="{FF2B5EF4-FFF2-40B4-BE49-F238E27FC236}">
                <a16:creationId xmlns:a16="http://schemas.microsoft.com/office/drawing/2014/main" id="{2E0F3495-52AF-7D44-A92B-64C2A3F8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8" y="1078080"/>
            <a:ext cx="7557025" cy="42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472B7D-4101-E64E-B0AB-989ED5B7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2CCFA-50C7-F64A-987D-F9501851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22594" name="Picture 2" descr="🦁 Löwe-Emoji">
            <a:extLst>
              <a:ext uri="{FF2B5EF4-FFF2-40B4-BE49-F238E27FC236}">
                <a16:creationId xmlns:a16="http://schemas.microsoft.com/office/drawing/2014/main" id="{5F599982-319E-364D-AB8C-C34BAA88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273" y="1806814"/>
            <a:ext cx="2423718" cy="24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2598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903747A9-E340-074F-B06E-C2F0F25C2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4835011" y="1789732"/>
            <a:ext cx="2728733" cy="24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804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509A05E-ADAD-BF4A-D33A-F23AF4032DE4}"/>
              </a:ext>
            </a:extLst>
          </p:cNvPr>
          <p:cNvGrpSpPr/>
          <p:nvPr/>
        </p:nvGrpSpPr>
        <p:grpSpPr>
          <a:xfrm rot="21018577">
            <a:off x="1506403" y="2813644"/>
            <a:ext cx="1958065" cy="407093"/>
            <a:chOff x="1398199" y="2718113"/>
            <a:chExt cx="1958065" cy="40709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3B84F6-7F94-1F9F-EF92-B49A1A8E88E0}"/>
                </a:ext>
              </a:extLst>
            </p:cNvPr>
            <p:cNvSpPr/>
            <p:nvPr/>
          </p:nvSpPr>
          <p:spPr>
            <a:xfrm>
              <a:off x="1406985" y="2718113"/>
              <a:ext cx="1949279" cy="407093"/>
            </a:xfrm>
            <a:custGeom>
              <a:avLst/>
              <a:gdLst>
                <a:gd name="connsiteX0" fmla="*/ 0 w 1963881"/>
                <a:gd name="connsiteY0" fmla="*/ 270164 h 384464"/>
                <a:gd name="connsiteX1" fmla="*/ 935181 w 1963881"/>
                <a:gd name="connsiteY1" fmla="*/ 0 h 384464"/>
                <a:gd name="connsiteX2" fmla="*/ 1963881 w 1963881"/>
                <a:gd name="connsiteY2" fmla="*/ 51955 h 384464"/>
                <a:gd name="connsiteX3" fmla="*/ 1901536 w 1963881"/>
                <a:gd name="connsiteY3" fmla="*/ 311727 h 384464"/>
                <a:gd name="connsiteX4" fmla="*/ 924790 w 1963881"/>
                <a:gd name="connsiteY4" fmla="*/ 332509 h 384464"/>
                <a:gd name="connsiteX5" fmla="*/ 10390 w 1963881"/>
                <a:gd name="connsiteY5" fmla="*/ 384464 h 384464"/>
                <a:gd name="connsiteX6" fmla="*/ 0 w 1963881"/>
                <a:gd name="connsiteY6" fmla="*/ 270164 h 384464"/>
                <a:gd name="connsiteX0" fmla="*/ 0 w 1963881"/>
                <a:gd name="connsiteY0" fmla="*/ 284860 h 399160"/>
                <a:gd name="connsiteX1" fmla="*/ 935181 w 1963881"/>
                <a:gd name="connsiteY1" fmla="*/ 14696 h 399160"/>
                <a:gd name="connsiteX2" fmla="*/ 1963881 w 1963881"/>
                <a:gd name="connsiteY2" fmla="*/ 66651 h 399160"/>
                <a:gd name="connsiteX3" fmla="*/ 1901536 w 1963881"/>
                <a:gd name="connsiteY3" fmla="*/ 326423 h 399160"/>
                <a:gd name="connsiteX4" fmla="*/ 924790 w 1963881"/>
                <a:gd name="connsiteY4" fmla="*/ 347205 h 399160"/>
                <a:gd name="connsiteX5" fmla="*/ 10390 w 1963881"/>
                <a:gd name="connsiteY5" fmla="*/ 399160 h 399160"/>
                <a:gd name="connsiteX6" fmla="*/ 0 w 1963881"/>
                <a:gd name="connsiteY6" fmla="*/ 284860 h 399160"/>
                <a:gd name="connsiteX0" fmla="*/ 0 w 1963881"/>
                <a:gd name="connsiteY0" fmla="*/ 284860 h 400565"/>
                <a:gd name="connsiteX1" fmla="*/ 935181 w 1963881"/>
                <a:gd name="connsiteY1" fmla="*/ 14696 h 400565"/>
                <a:gd name="connsiteX2" fmla="*/ 1963881 w 1963881"/>
                <a:gd name="connsiteY2" fmla="*/ 66651 h 400565"/>
                <a:gd name="connsiteX3" fmla="*/ 1901536 w 1963881"/>
                <a:gd name="connsiteY3" fmla="*/ 326423 h 400565"/>
                <a:gd name="connsiteX4" fmla="*/ 924790 w 1963881"/>
                <a:gd name="connsiteY4" fmla="*/ 347205 h 400565"/>
                <a:gd name="connsiteX5" fmla="*/ 10390 w 1963881"/>
                <a:gd name="connsiteY5" fmla="*/ 399160 h 400565"/>
                <a:gd name="connsiteX6" fmla="*/ 0 w 1963881"/>
                <a:gd name="connsiteY6" fmla="*/ 284860 h 400565"/>
                <a:gd name="connsiteX0" fmla="*/ 0 w 1963881"/>
                <a:gd name="connsiteY0" fmla="*/ 284860 h 407093"/>
                <a:gd name="connsiteX1" fmla="*/ 935181 w 1963881"/>
                <a:gd name="connsiteY1" fmla="*/ 14696 h 407093"/>
                <a:gd name="connsiteX2" fmla="*/ 1963881 w 1963881"/>
                <a:gd name="connsiteY2" fmla="*/ 66651 h 407093"/>
                <a:gd name="connsiteX3" fmla="*/ 1901536 w 1963881"/>
                <a:gd name="connsiteY3" fmla="*/ 326423 h 407093"/>
                <a:gd name="connsiteX4" fmla="*/ 924790 w 1963881"/>
                <a:gd name="connsiteY4" fmla="*/ 347205 h 407093"/>
                <a:gd name="connsiteX5" fmla="*/ 10390 w 1963881"/>
                <a:gd name="connsiteY5" fmla="*/ 399160 h 407093"/>
                <a:gd name="connsiteX6" fmla="*/ 0 w 1963881"/>
                <a:gd name="connsiteY6" fmla="*/ 284860 h 40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881" h="407093">
                  <a:moveTo>
                    <a:pt x="0" y="284860"/>
                  </a:moveTo>
                  <a:cubicBezTo>
                    <a:pt x="154132" y="220783"/>
                    <a:pt x="607868" y="51064"/>
                    <a:pt x="935181" y="14696"/>
                  </a:cubicBezTo>
                  <a:cubicBezTo>
                    <a:pt x="1262495" y="-21672"/>
                    <a:pt x="1802822" y="14697"/>
                    <a:pt x="1963881" y="66651"/>
                  </a:cubicBezTo>
                  <a:lnTo>
                    <a:pt x="1901536" y="326423"/>
                  </a:lnTo>
                  <a:cubicBezTo>
                    <a:pt x="1728354" y="373182"/>
                    <a:pt x="1250372" y="470164"/>
                    <a:pt x="924790" y="347205"/>
                  </a:cubicBezTo>
                  <a:cubicBezTo>
                    <a:pt x="599208" y="224246"/>
                    <a:pt x="164522" y="409551"/>
                    <a:pt x="10390" y="399160"/>
                  </a:cubicBezTo>
                  <a:lnTo>
                    <a:pt x="0" y="28486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C9DB469-5900-2214-8605-1F5778349EBE}"/>
                </a:ext>
              </a:extLst>
            </p:cNvPr>
            <p:cNvSpPr/>
            <p:nvPr/>
          </p:nvSpPr>
          <p:spPr>
            <a:xfrm>
              <a:off x="1398733" y="2854538"/>
              <a:ext cx="1911925" cy="180112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256310 h 256310"/>
                <a:gd name="connsiteX1" fmla="*/ 1067123 w 1891145"/>
                <a:gd name="connsiteY1" fmla="*/ 0 h 256310"/>
                <a:gd name="connsiteX2" fmla="*/ 1891145 w 1891145"/>
                <a:gd name="connsiteY2" fmla="*/ 131619 h 256310"/>
                <a:gd name="connsiteX0" fmla="*/ 0 w 1891145"/>
                <a:gd name="connsiteY0" fmla="*/ 180112 h 180112"/>
                <a:gd name="connsiteX1" fmla="*/ 1060842 w 1891145"/>
                <a:gd name="connsiteY1" fmla="*/ 2 h 180112"/>
                <a:gd name="connsiteX2" fmla="*/ 1891145 w 1891145"/>
                <a:gd name="connsiteY2" fmla="*/ 55421 h 18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1145" h="180112">
                  <a:moveTo>
                    <a:pt x="0" y="180112"/>
                  </a:moveTo>
                  <a:cubicBezTo>
                    <a:pt x="356755" y="107375"/>
                    <a:pt x="732003" y="312"/>
                    <a:pt x="1060842" y="2"/>
                  </a:cubicBezTo>
                  <a:cubicBezTo>
                    <a:pt x="1389681" y="-308"/>
                    <a:pt x="1610591" y="45030"/>
                    <a:pt x="1891145" y="55421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6A41ACE-F26E-6B30-1EDB-2E1F0E395D3E}"/>
                </a:ext>
              </a:extLst>
            </p:cNvPr>
            <p:cNvSpPr/>
            <p:nvPr/>
          </p:nvSpPr>
          <p:spPr>
            <a:xfrm>
              <a:off x="1407355" y="2984260"/>
              <a:ext cx="1892875" cy="97729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84864"/>
                <a:gd name="connsiteY0" fmla="*/ 171775 h 171775"/>
                <a:gd name="connsiteX1" fmla="*/ 1070264 w 1884864"/>
                <a:gd name="connsiteY1" fmla="*/ 1332 h 171775"/>
                <a:gd name="connsiteX2" fmla="*/ 1884864 w 1884864"/>
                <a:gd name="connsiteY2" fmla="*/ 75659 h 171775"/>
                <a:gd name="connsiteX0" fmla="*/ 0 w 1884864"/>
                <a:gd name="connsiteY0" fmla="*/ 96116 h 96116"/>
                <a:gd name="connsiteX1" fmla="*/ 1092247 w 1884864"/>
                <a:gd name="connsiteY1" fmla="*/ 24098 h 96116"/>
                <a:gd name="connsiteX2" fmla="*/ 1884864 w 1884864"/>
                <a:gd name="connsiteY2" fmla="*/ 0 h 96116"/>
                <a:gd name="connsiteX0" fmla="*/ 0 w 1884864"/>
                <a:gd name="connsiteY0" fmla="*/ 109350 h 109350"/>
                <a:gd name="connsiteX1" fmla="*/ 1092247 w 1884864"/>
                <a:gd name="connsiteY1" fmla="*/ 37332 h 109350"/>
                <a:gd name="connsiteX2" fmla="*/ 1884864 w 1884864"/>
                <a:gd name="connsiteY2" fmla="*/ 13234 h 109350"/>
                <a:gd name="connsiteX0" fmla="*/ 0 w 1884864"/>
                <a:gd name="connsiteY0" fmla="*/ 135227 h 135227"/>
                <a:gd name="connsiteX1" fmla="*/ 1117371 w 1884864"/>
                <a:gd name="connsiteY1" fmla="*/ 31459 h 135227"/>
                <a:gd name="connsiteX2" fmla="*/ 1884864 w 1884864"/>
                <a:gd name="connsiteY2" fmla="*/ 39111 h 135227"/>
                <a:gd name="connsiteX0" fmla="*/ 0 w 1872302"/>
                <a:gd name="connsiteY0" fmla="*/ 89738 h 89738"/>
                <a:gd name="connsiteX1" fmla="*/ 1104809 w 1872302"/>
                <a:gd name="connsiteY1" fmla="*/ 1845 h 89738"/>
                <a:gd name="connsiteX2" fmla="*/ 1872302 w 1872302"/>
                <a:gd name="connsiteY2" fmla="*/ 9497 h 89738"/>
                <a:gd name="connsiteX0" fmla="*/ 0 w 1872302"/>
                <a:gd name="connsiteY0" fmla="*/ 89738 h 89738"/>
                <a:gd name="connsiteX1" fmla="*/ 1104809 w 1872302"/>
                <a:gd name="connsiteY1" fmla="*/ 1845 h 89738"/>
                <a:gd name="connsiteX2" fmla="*/ 1872302 w 1872302"/>
                <a:gd name="connsiteY2" fmla="*/ 9497 h 89738"/>
                <a:gd name="connsiteX0" fmla="*/ 0 w 1872302"/>
                <a:gd name="connsiteY0" fmla="*/ 121196 h 121196"/>
                <a:gd name="connsiteX1" fmla="*/ 1104809 w 1872302"/>
                <a:gd name="connsiteY1" fmla="*/ 33303 h 121196"/>
                <a:gd name="connsiteX2" fmla="*/ 1872302 w 1872302"/>
                <a:gd name="connsiteY2" fmla="*/ 40955 h 121196"/>
                <a:gd name="connsiteX0" fmla="*/ 0 w 1872302"/>
                <a:gd name="connsiteY0" fmla="*/ 97729 h 97729"/>
                <a:gd name="connsiteX1" fmla="*/ 1101669 w 1872302"/>
                <a:gd name="connsiteY1" fmla="*/ 44761 h 97729"/>
                <a:gd name="connsiteX2" fmla="*/ 1872302 w 1872302"/>
                <a:gd name="connsiteY2" fmla="*/ 17488 h 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2302" h="97729">
                  <a:moveTo>
                    <a:pt x="0" y="97729"/>
                  </a:moveTo>
                  <a:cubicBezTo>
                    <a:pt x="435267" y="-22633"/>
                    <a:pt x="792759" y="-21241"/>
                    <a:pt x="1101669" y="44761"/>
                  </a:cubicBezTo>
                  <a:cubicBezTo>
                    <a:pt x="1410579" y="110763"/>
                    <a:pt x="1510752" y="61688"/>
                    <a:pt x="1872302" y="17488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DCDF2B3-8B34-A63B-9013-468DC640098F}"/>
                </a:ext>
              </a:extLst>
            </p:cNvPr>
            <p:cNvSpPr/>
            <p:nvPr/>
          </p:nvSpPr>
          <p:spPr>
            <a:xfrm>
              <a:off x="1398199" y="2919789"/>
              <a:ext cx="1902400" cy="133775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91145"/>
                <a:gd name="connsiteY0" fmla="*/ 132345 h 132345"/>
                <a:gd name="connsiteX1" fmla="*/ 1070264 w 1891145"/>
                <a:gd name="connsiteY1" fmla="*/ 2 h 132345"/>
                <a:gd name="connsiteX2" fmla="*/ 1891145 w 1891145"/>
                <a:gd name="connsiteY2" fmla="*/ 7654 h 132345"/>
                <a:gd name="connsiteX0" fmla="*/ 0 w 1891145"/>
                <a:gd name="connsiteY0" fmla="*/ 138732 h 138732"/>
                <a:gd name="connsiteX1" fmla="*/ 1070264 w 1891145"/>
                <a:gd name="connsiteY1" fmla="*/ 6389 h 138732"/>
                <a:gd name="connsiteX2" fmla="*/ 1891145 w 1891145"/>
                <a:gd name="connsiteY2" fmla="*/ 14041 h 138732"/>
                <a:gd name="connsiteX0" fmla="*/ 0 w 1881724"/>
                <a:gd name="connsiteY0" fmla="*/ 134159 h 134159"/>
                <a:gd name="connsiteX1" fmla="*/ 1070264 w 1881724"/>
                <a:gd name="connsiteY1" fmla="*/ 1816 h 134159"/>
                <a:gd name="connsiteX2" fmla="*/ 1881724 w 1881724"/>
                <a:gd name="connsiteY2" fmla="*/ 38043 h 134159"/>
                <a:gd name="connsiteX0" fmla="*/ 0 w 1881724"/>
                <a:gd name="connsiteY0" fmla="*/ 134471 h 134471"/>
                <a:gd name="connsiteX1" fmla="*/ 1070264 w 1881724"/>
                <a:gd name="connsiteY1" fmla="*/ 2128 h 134471"/>
                <a:gd name="connsiteX2" fmla="*/ 1881724 w 1881724"/>
                <a:gd name="connsiteY2" fmla="*/ 38355 h 134471"/>
                <a:gd name="connsiteX0" fmla="*/ 0 w 1881724"/>
                <a:gd name="connsiteY0" fmla="*/ 133775 h 133775"/>
                <a:gd name="connsiteX1" fmla="*/ 1070264 w 1881724"/>
                <a:gd name="connsiteY1" fmla="*/ 1432 h 133775"/>
                <a:gd name="connsiteX2" fmla="*/ 1881724 w 1881724"/>
                <a:gd name="connsiteY2" fmla="*/ 37659 h 1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1724" h="133775">
                  <a:moveTo>
                    <a:pt x="0" y="133775"/>
                  </a:moveTo>
                  <a:cubicBezTo>
                    <a:pt x="356755" y="61038"/>
                    <a:pt x="737800" y="-11124"/>
                    <a:pt x="1070264" y="1432"/>
                  </a:cubicBezTo>
                  <a:cubicBezTo>
                    <a:pt x="1402728" y="13988"/>
                    <a:pt x="1479347" y="65984"/>
                    <a:pt x="1881724" y="37659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84A697D-2763-7C0E-2996-02082F5518FF}"/>
                </a:ext>
              </a:extLst>
            </p:cNvPr>
            <p:cNvSpPr/>
            <p:nvPr/>
          </p:nvSpPr>
          <p:spPr>
            <a:xfrm>
              <a:off x="1406985" y="2765208"/>
              <a:ext cx="1922235" cy="251906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91145"/>
                <a:gd name="connsiteY0" fmla="*/ 208543 h 208543"/>
                <a:gd name="connsiteX1" fmla="*/ 1070264 w 1891145"/>
                <a:gd name="connsiteY1" fmla="*/ 0 h 208543"/>
                <a:gd name="connsiteX2" fmla="*/ 1891145 w 1891145"/>
                <a:gd name="connsiteY2" fmla="*/ 83852 h 208543"/>
                <a:gd name="connsiteX0" fmla="*/ 0 w 1891145"/>
                <a:gd name="connsiteY0" fmla="*/ 208544 h 208544"/>
                <a:gd name="connsiteX1" fmla="*/ 1070264 w 1891145"/>
                <a:gd name="connsiteY1" fmla="*/ 1 h 208544"/>
                <a:gd name="connsiteX2" fmla="*/ 1891145 w 1891145"/>
                <a:gd name="connsiteY2" fmla="*/ 83853 h 208544"/>
                <a:gd name="connsiteX0" fmla="*/ 0 w 1891145"/>
                <a:gd name="connsiteY0" fmla="*/ 246643 h 246643"/>
                <a:gd name="connsiteX1" fmla="*/ 1104809 w 1891145"/>
                <a:gd name="connsiteY1" fmla="*/ 0 h 246643"/>
                <a:gd name="connsiteX2" fmla="*/ 1891145 w 1891145"/>
                <a:gd name="connsiteY2" fmla="*/ 121952 h 246643"/>
                <a:gd name="connsiteX0" fmla="*/ 0 w 1919409"/>
                <a:gd name="connsiteY0" fmla="*/ 251906 h 251906"/>
                <a:gd name="connsiteX1" fmla="*/ 1104809 w 1919409"/>
                <a:gd name="connsiteY1" fmla="*/ 5263 h 251906"/>
                <a:gd name="connsiteX2" fmla="*/ 1919409 w 1919409"/>
                <a:gd name="connsiteY2" fmla="*/ 89115 h 25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9409" h="251906">
                  <a:moveTo>
                    <a:pt x="0" y="251906"/>
                  </a:moveTo>
                  <a:cubicBezTo>
                    <a:pt x="356755" y="179169"/>
                    <a:pt x="784908" y="32395"/>
                    <a:pt x="1104809" y="5263"/>
                  </a:cubicBezTo>
                  <a:cubicBezTo>
                    <a:pt x="1424710" y="-21869"/>
                    <a:pt x="1554718" y="63465"/>
                    <a:pt x="1919409" y="89115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428FE1-CEDB-CBA7-D31C-8F73CFA81FB2}"/>
              </a:ext>
            </a:extLst>
          </p:cNvPr>
          <p:cNvGrpSpPr/>
          <p:nvPr/>
        </p:nvGrpSpPr>
        <p:grpSpPr>
          <a:xfrm rot="621642" flipV="1">
            <a:off x="1522301" y="3698268"/>
            <a:ext cx="1958065" cy="395516"/>
            <a:chOff x="1398199" y="2718113"/>
            <a:chExt cx="1958065" cy="407093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649DE27-8CBB-434B-26D3-298201EFC357}"/>
                </a:ext>
              </a:extLst>
            </p:cNvPr>
            <p:cNvSpPr/>
            <p:nvPr/>
          </p:nvSpPr>
          <p:spPr>
            <a:xfrm>
              <a:off x="1406985" y="2718113"/>
              <a:ext cx="1949279" cy="407093"/>
            </a:xfrm>
            <a:custGeom>
              <a:avLst/>
              <a:gdLst>
                <a:gd name="connsiteX0" fmla="*/ 0 w 1963881"/>
                <a:gd name="connsiteY0" fmla="*/ 270164 h 384464"/>
                <a:gd name="connsiteX1" fmla="*/ 935181 w 1963881"/>
                <a:gd name="connsiteY1" fmla="*/ 0 h 384464"/>
                <a:gd name="connsiteX2" fmla="*/ 1963881 w 1963881"/>
                <a:gd name="connsiteY2" fmla="*/ 51955 h 384464"/>
                <a:gd name="connsiteX3" fmla="*/ 1901536 w 1963881"/>
                <a:gd name="connsiteY3" fmla="*/ 311727 h 384464"/>
                <a:gd name="connsiteX4" fmla="*/ 924790 w 1963881"/>
                <a:gd name="connsiteY4" fmla="*/ 332509 h 384464"/>
                <a:gd name="connsiteX5" fmla="*/ 10390 w 1963881"/>
                <a:gd name="connsiteY5" fmla="*/ 384464 h 384464"/>
                <a:gd name="connsiteX6" fmla="*/ 0 w 1963881"/>
                <a:gd name="connsiteY6" fmla="*/ 270164 h 384464"/>
                <a:gd name="connsiteX0" fmla="*/ 0 w 1963881"/>
                <a:gd name="connsiteY0" fmla="*/ 284860 h 399160"/>
                <a:gd name="connsiteX1" fmla="*/ 935181 w 1963881"/>
                <a:gd name="connsiteY1" fmla="*/ 14696 h 399160"/>
                <a:gd name="connsiteX2" fmla="*/ 1963881 w 1963881"/>
                <a:gd name="connsiteY2" fmla="*/ 66651 h 399160"/>
                <a:gd name="connsiteX3" fmla="*/ 1901536 w 1963881"/>
                <a:gd name="connsiteY3" fmla="*/ 326423 h 399160"/>
                <a:gd name="connsiteX4" fmla="*/ 924790 w 1963881"/>
                <a:gd name="connsiteY4" fmla="*/ 347205 h 399160"/>
                <a:gd name="connsiteX5" fmla="*/ 10390 w 1963881"/>
                <a:gd name="connsiteY5" fmla="*/ 399160 h 399160"/>
                <a:gd name="connsiteX6" fmla="*/ 0 w 1963881"/>
                <a:gd name="connsiteY6" fmla="*/ 284860 h 399160"/>
                <a:gd name="connsiteX0" fmla="*/ 0 w 1963881"/>
                <a:gd name="connsiteY0" fmla="*/ 284860 h 400565"/>
                <a:gd name="connsiteX1" fmla="*/ 935181 w 1963881"/>
                <a:gd name="connsiteY1" fmla="*/ 14696 h 400565"/>
                <a:gd name="connsiteX2" fmla="*/ 1963881 w 1963881"/>
                <a:gd name="connsiteY2" fmla="*/ 66651 h 400565"/>
                <a:gd name="connsiteX3" fmla="*/ 1901536 w 1963881"/>
                <a:gd name="connsiteY3" fmla="*/ 326423 h 400565"/>
                <a:gd name="connsiteX4" fmla="*/ 924790 w 1963881"/>
                <a:gd name="connsiteY4" fmla="*/ 347205 h 400565"/>
                <a:gd name="connsiteX5" fmla="*/ 10390 w 1963881"/>
                <a:gd name="connsiteY5" fmla="*/ 399160 h 400565"/>
                <a:gd name="connsiteX6" fmla="*/ 0 w 1963881"/>
                <a:gd name="connsiteY6" fmla="*/ 284860 h 400565"/>
                <a:gd name="connsiteX0" fmla="*/ 0 w 1963881"/>
                <a:gd name="connsiteY0" fmla="*/ 284860 h 407093"/>
                <a:gd name="connsiteX1" fmla="*/ 935181 w 1963881"/>
                <a:gd name="connsiteY1" fmla="*/ 14696 h 407093"/>
                <a:gd name="connsiteX2" fmla="*/ 1963881 w 1963881"/>
                <a:gd name="connsiteY2" fmla="*/ 66651 h 407093"/>
                <a:gd name="connsiteX3" fmla="*/ 1901536 w 1963881"/>
                <a:gd name="connsiteY3" fmla="*/ 326423 h 407093"/>
                <a:gd name="connsiteX4" fmla="*/ 924790 w 1963881"/>
                <a:gd name="connsiteY4" fmla="*/ 347205 h 407093"/>
                <a:gd name="connsiteX5" fmla="*/ 10390 w 1963881"/>
                <a:gd name="connsiteY5" fmla="*/ 399160 h 407093"/>
                <a:gd name="connsiteX6" fmla="*/ 0 w 1963881"/>
                <a:gd name="connsiteY6" fmla="*/ 284860 h 40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881" h="407093">
                  <a:moveTo>
                    <a:pt x="0" y="284860"/>
                  </a:moveTo>
                  <a:cubicBezTo>
                    <a:pt x="154132" y="220783"/>
                    <a:pt x="607868" y="51064"/>
                    <a:pt x="935181" y="14696"/>
                  </a:cubicBezTo>
                  <a:cubicBezTo>
                    <a:pt x="1262495" y="-21672"/>
                    <a:pt x="1802822" y="14697"/>
                    <a:pt x="1963881" y="66651"/>
                  </a:cubicBezTo>
                  <a:lnTo>
                    <a:pt x="1901536" y="326423"/>
                  </a:lnTo>
                  <a:cubicBezTo>
                    <a:pt x="1728354" y="373182"/>
                    <a:pt x="1250372" y="470164"/>
                    <a:pt x="924790" y="347205"/>
                  </a:cubicBezTo>
                  <a:cubicBezTo>
                    <a:pt x="599208" y="224246"/>
                    <a:pt x="164522" y="409551"/>
                    <a:pt x="10390" y="399160"/>
                  </a:cubicBezTo>
                  <a:lnTo>
                    <a:pt x="0" y="28486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F6E5B08-1E2B-AB08-5AAD-E411F5EC938E}"/>
                </a:ext>
              </a:extLst>
            </p:cNvPr>
            <p:cNvSpPr/>
            <p:nvPr/>
          </p:nvSpPr>
          <p:spPr>
            <a:xfrm>
              <a:off x="1398733" y="2854538"/>
              <a:ext cx="1911925" cy="180112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256310 h 256310"/>
                <a:gd name="connsiteX1" fmla="*/ 1067123 w 1891145"/>
                <a:gd name="connsiteY1" fmla="*/ 0 h 256310"/>
                <a:gd name="connsiteX2" fmla="*/ 1891145 w 1891145"/>
                <a:gd name="connsiteY2" fmla="*/ 131619 h 256310"/>
                <a:gd name="connsiteX0" fmla="*/ 0 w 1891145"/>
                <a:gd name="connsiteY0" fmla="*/ 180112 h 180112"/>
                <a:gd name="connsiteX1" fmla="*/ 1060842 w 1891145"/>
                <a:gd name="connsiteY1" fmla="*/ 2 h 180112"/>
                <a:gd name="connsiteX2" fmla="*/ 1891145 w 1891145"/>
                <a:gd name="connsiteY2" fmla="*/ 55421 h 18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1145" h="180112">
                  <a:moveTo>
                    <a:pt x="0" y="180112"/>
                  </a:moveTo>
                  <a:cubicBezTo>
                    <a:pt x="356755" y="107375"/>
                    <a:pt x="732003" y="312"/>
                    <a:pt x="1060842" y="2"/>
                  </a:cubicBezTo>
                  <a:cubicBezTo>
                    <a:pt x="1389681" y="-308"/>
                    <a:pt x="1610591" y="45030"/>
                    <a:pt x="1891145" y="55421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7CFDD8B-0786-800B-6EEB-EC088BCEECB2}"/>
                </a:ext>
              </a:extLst>
            </p:cNvPr>
            <p:cNvSpPr/>
            <p:nvPr/>
          </p:nvSpPr>
          <p:spPr>
            <a:xfrm>
              <a:off x="1407355" y="2984260"/>
              <a:ext cx="1892875" cy="97729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84864"/>
                <a:gd name="connsiteY0" fmla="*/ 171775 h 171775"/>
                <a:gd name="connsiteX1" fmla="*/ 1070264 w 1884864"/>
                <a:gd name="connsiteY1" fmla="*/ 1332 h 171775"/>
                <a:gd name="connsiteX2" fmla="*/ 1884864 w 1884864"/>
                <a:gd name="connsiteY2" fmla="*/ 75659 h 171775"/>
                <a:gd name="connsiteX0" fmla="*/ 0 w 1884864"/>
                <a:gd name="connsiteY0" fmla="*/ 96116 h 96116"/>
                <a:gd name="connsiteX1" fmla="*/ 1092247 w 1884864"/>
                <a:gd name="connsiteY1" fmla="*/ 24098 h 96116"/>
                <a:gd name="connsiteX2" fmla="*/ 1884864 w 1884864"/>
                <a:gd name="connsiteY2" fmla="*/ 0 h 96116"/>
                <a:gd name="connsiteX0" fmla="*/ 0 w 1884864"/>
                <a:gd name="connsiteY0" fmla="*/ 109350 h 109350"/>
                <a:gd name="connsiteX1" fmla="*/ 1092247 w 1884864"/>
                <a:gd name="connsiteY1" fmla="*/ 37332 h 109350"/>
                <a:gd name="connsiteX2" fmla="*/ 1884864 w 1884864"/>
                <a:gd name="connsiteY2" fmla="*/ 13234 h 109350"/>
                <a:gd name="connsiteX0" fmla="*/ 0 w 1884864"/>
                <a:gd name="connsiteY0" fmla="*/ 135227 h 135227"/>
                <a:gd name="connsiteX1" fmla="*/ 1117371 w 1884864"/>
                <a:gd name="connsiteY1" fmla="*/ 31459 h 135227"/>
                <a:gd name="connsiteX2" fmla="*/ 1884864 w 1884864"/>
                <a:gd name="connsiteY2" fmla="*/ 39111 h 135227"/>
                <a:gd name="connsiteX0" fmla="*/ 0 w 1872302"/>
                <a:gd name="connsiteY0" fmla="*/ 89738 h 89738"/>
                <a:gd name="connsiteX1" fmla="*/ 1104809 w 1872302"/>
                <a:gd name="connsiteY1" fmla="*/ 1845 h 89738"/>
                <a:gd name="connsiteX2" fmla="*/ 1872302 w 1872302"/>
                <a:gd name="connsiteY2" fmla="*/ 9497 h 89738"/>
                <a:gd name="connsiteX0" fmla="*/ 0 w 1872302"/>
                <a:gd name="connsiteY0" fmla="*/ 89738 h 89738"/>
                <a:gd name="connsiteX1" fmla="*/ 1104809 w 1872302"/>
                <a:gd name="connsiteY1" fmla="*/ 1845 h 89738"/>
                <a:gd name="connsiteX2" fmla="*/ 1872302 w 1872302"/>
                <a:gd name="connsiteY2" fmla="*/ 9497 h 89738"/>
                <a:gd name="connsiteX0" fmla="*/ 0 w 1872302"/>
                <a:gd name="connsiteY0" fmla="*/ 121196 h 121196"/>
                <a:gd name="connsiteX1" fmla="*/ 1104809 w 1872302"/>
                <a:gd name="connsiteY1" fmla="*/ 33303 h 121196"/>
                <a:gd name="connsiteX2" fmla="*/ 1872302 w 1872302"/>
                <a:gd name="connsiteY2" fmla="*/ 40955 h 121196"/>
                <a:gd name="connsiteX0" fmla="*/ 0 w 1872302"/>
                <a:gd name="connsiteY0" fmla="*/ 97729 h 97729"/>
                <a:gd name="connsiteX1" fmla="*/ 1101669 w 1872302"/>
                <a:gd name="connsiteY1" fmla="*/ 44761 h 97729"/>
                <a:gd name="connsiteX2" fmla="*/ 1872302 w 1872302"/>
                <a:gd name="connsiteY2" fmla="*/ 17488 h 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2302" h="97729">
                  <a:moveTo>
                    <a:pt x="0" y="97729"/>
                  </a:moveTo>
                  <a:cubicBezTo>
                    <a:pt x="435267" y="-22633"/>
                    <a:pt x="792759" y="-21241"/>
                    <a:pt x="1101669" y="44761"/>
                  </a:cubicBezTo>
                  <a:cubicBezTo>
                    <a:pt x="1410579" y="110763"/>
                    <a:pt x="1510752" y="61688"/>
                    <a:pt x="1872302" y="17488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8B3F9DE-A9B4-738C-E56A-58AE89CBD807}"/>
                </a:ext>
              </a:extLst>
            </p:cNvPr>
            <p:cNvSpPr/>
            <p:nvPr/>
          </p:nvSpPr>
          <p:spPr>
            <a:xfrm>
              <a:off x="1398199" y="2919789"/>
              <a:ext cx="1902400" cy="133775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91145"/>
                <a:gd name="connsiteY0" fmla="*/ 132345 h 132345"/>
                <a:gd name="connsiteX1" fmla="*/ 1070264 w 1891145"/>
                <a:gd name="connsiteY1" fmla="*/ 2 h 132345"/>
                <a:gd name="connsiteX2" fmla="*/ 1891145 w 1891145"/>
                <a:gd name="connsiteY2" fmla="*/ 7654 h 132345"/>
                <a:gd name="connsiteX0" fmla="*/ 0 w 1891145"/>
                <a:gd name="connsiteY0" fmla="*/ 138732 h 138732"/>
                <a:gd name="connsiteX1" fmla="*/ 1070264 w 1891145"/>
                <a:gd name="connsiteY1" fmla="*/ 6389 h 138732"/>
                <a:gd name="connsiteX2" fmla="*/ 1891145 w 1891145"/>
                <a:gd name="connsiteY2" fmla="*/ 14041 h 138732"/>
                <a:gd name="connsiteX0" fmla="*/ 0 w 1881724"/>
                <a:gd name="connsiteY0" fmla="*/ 134159 h 134159"/>
                <a:gd name="connsiteX1" fmla="*/ 1070264 w 1881724"/>
                <a:gd name="connsiteY1" fmla="*/ 1816 h 134159"/>
                <a:gd name="connsiteX2" fmla="*/ 1881724 w 1881724"/>
                <a:gd name="connsiteY2" fmla="*/ 38043 h 134159"/>
                <a:gd name="connsiteX0" fmla="*/ 0 w 1881724"/>
                <a:gd name="connsiteY0" fmla="*/ 134471 h 134471"/>
                <a:gd name="connsiteX1" fmla="*/ 1070264 w 1881724"/>
                <a:gd name="connsiteY1" fmla="*/ 2128 h 134471"/>
                <a:gd name="connsiteX2" fmla="*/ 1881724 w 1881724"/>
                <a:gd name="connsiteY2" fmla="*/ 38355 h 134471"/>
                <a:gd name="connsiteX0" fmla="*/ 0 w 1881724"/>
                <a:gd name="connsiteY0" fmla="*/ 133775 h 133775"/>
                <a:gd name="connsiteX1" fmla="*/ 1070264 w 1881724"/>
                <a:gd name="connsiteY1" fmla="*/ 1432 h 133775"/>
                <a:gd name="connsiteX2" fmla="*/ 1881724 w 1881724"/>
                <a:gd name="connsiteY2" fmla="*/ 37659 h 1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1724" h="133775">
                  <a:moveTo>
                    <a:pt x="0" y="133775"/>
                  </a:moveTo>
                  <a:cubicBezTo>
                    <a:pt x="356755" y="61038"/>
                    <a:pt x="737800" y="-11124"/>
                    <a:pt x="1070264" y="1432"/>
                  </a:cubicBezTo>
                  <a:cubicBezTo>
                    <a:pt x="1402728" y="13988"/>
                    <a:pt x="1479347" y="65984"/>
                    <a:pt x="1881724" y="37659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30F58A6-C8F2-1C7A-5DDF-3C4BC504801D}"/>
                </a:ext>
              </a:extLst>
            </p:cNvPr>
            <p:cNvSpPr/>
            <p:nvPr/>
          </p:nvSpPr>
          <p:spPr>
            <a:xfrm>
              <a:off x="1406985" y="2765208"/>
              <a:ext cx="1922235" cy="251906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91145"/>
                <a:gd name="connsiteY0" fmla="*/ 208543 h 208543"/>
                <a:gd name="connsiteX1" fmla="*/ 1070264 w 1891145"/>
                <a:gd name="connsiteY1" fmla="*/ 0 h 208543"/>
                <a:gd name="connsiteX2" fmla="*/ 1891145 w 1891145"/>
                <a:gd name="connsiteY2" fmla="*/ 83852 h 208543"/>
                <a:gd name="connsiteX0" fmla="*/ 0 w 1891145"/>
                <a:gd name="connsiteY0" fmla="*/ 208544 h 208544"/>
                <a:gd name="connsiteX1" fmla="*/ 1070264 w 1891145"/>
                <a:gd name="connsiteY1" fmla="*/ 1 h 208544"/>
                <a:gd name="connsiteX2" fmla="*/ 1891145 w 1891145"/>
                <a:gd name="connsiteY2" fmla="*/ 83853 h 208544"/>
                <a:gd name="connsiteX0" fmla="*/ 0 w 1891145"/>
                <a:gd name="connsiteY0" fmla="*/ 246643 h 246643"/>
                <a:gd name="connsiteX1" fmla="*/ 1104809 w 1891145"/>
                <a:gd name="connsiteY1" fmla="*/ 0 h 246643"/>
                <a:gd name="connsiteX2" fmla="*/ 1891145 w 1891145"/>
                <a:gd name="connsiteY2" fmla="*/ 121952 h 246643"/>
                <a:gd name="connsiteX0" fmla="*/ 0 w 1919409"/>
                <a:gd name="connsiteY0" fmla="*/ 251906 h 251906"/>
                <a:gd name="connsiteX1" fmla="*/ 1104809 w 1919409"/>
                <a:gd name="connsiteY1" fmla="*/ 5263 h 251906"/>
                <a:gd name="connsiteX2" fmla="*/ 1919409 w 1919409"/>
                <a:gd name="connsiteY2" fmla="*/ 89115 h 25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9409" h="251906">
                  <a:moveTo>
                    <a:pt x="0" y="251906"/>
                  </a:moveTo>
                  <a:cubicBezTo>
                    <a:pt x="356755" y="179169"/>
                    <a:pt x="784908" y="32395"/>
                    <a:pt x="1104809" y="5263"/>
                  </a:cubicBezTo>
                  <a:cubicBezTo>
                    <a:pt x="1424710" y="-21869"/>
                    <a:pt x="1554718" y="63465"/>
                    <a:pt x="1919409" y="89115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5AC22C-417F-F241-A5CB-24D8885B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Binocular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35DA-8436-3449-956A-5FF10F4A9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Eyes form different angles fixating</a:t>
            </a:r>
          </a:p>
          <a:p>
            <a:r>
              <a:rPr lang="en-US" dirty="0"/>
              <a:t>Muscles measure that angle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FD79B-0DE5-1843-AB17-90D26FDF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65F-A1C7-9641-A502-B605F548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50</a:t>
            </a:fld>
            <a:endParaRPr lang="en-GB"/>
          </a:p>
        </p:txBody>
      </p:sp>
      <p:pic>
        <p:nvPicPr>
          <p:cNvPr id="6" name="Picture 2" descr="🦁 Löwe-Emoji">
            <a:extLst>
              <a:ext uri="{FF2B5EF4-FFF2-40B4-BE49-F238E27FC236}">
                <a16:creationId xmlns:a16="http://schemas.microsoft.com/office/drawing/2014/main" id="{B4B74851-C308-3E4D-BF08-F1619AEE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63" y="3009109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836C92-F16C-BF43-857E-4571943210D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645243" y="3009109"/>
            <a:ext cx="3348720" cy="56534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557589E-339B-524E-9CC4-6B356D116921}"/>
              </a:ext>
            </a:extLst>
          </p:cNvPr>
          <p:cNvSpPr/>
          <p:nvPr/>
        </p:nvSpPr>
        <p:spPr>
          <a:xfrm>
            <a:off x="3393762" y="3574450"/>
            <a:ext cx="303834" cy="7166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852930-EA66-4540-AEA8-55993C4D58BD}"/>
              </a:ext>
            </a:extLst>
          </p:cNvPr>
          <p:cNvCxnSpPr>
            <a:cxnSpLocks/>
            <a:stCxn id="6" idx="1"/>
            <a:endCxn id="9" idx="6"/>
          </p:cNvCxnSpPr>
          <p:nvPr/>
        </p:nvCxnSpPr>
        <p:spPr>
          <a:xfrm flipH="1">
            <a:off x="3697596" y="3574450"/>
            <a:ext cx="3296367" cy="3583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F17A0446-E5FE-2F45-A9C9-785E97CB71D0}"/>
              </a:ext>
            </a:extLst>
          </p:cNvPr>
          <p:cNvSpPr/>
          <p:nvPr/>
        </p:nvSpPr>
        <p:spPr>
          <a:xfrm flipH="1">
            <a:off x="5847626" y="2450651"/>
            <a:ext cx="2098063" cy="2157504"/>
          </a:xfrm>
          <a:prstGeom prst="arc">
            <a:avLst>
              <a:gd name="adj1" fmla="val 21074129"/>
              <a:gd name="adj2" fmla="val 567815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4E346F-E0CB-8642-8BD8-83CBD1B0A9A2}"/>
              </a:ext>
            </a:extLst>
          </p:cNvPr>
          <p:cNvSpPr/>
          <p:nvPr/>
        </p:nvSpPr>
        <p:spPr>
          <a:xfrm>
            <a:off x="3369756" y="2644347"/>
            <a:ext cx="303834" cy="7166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F714B4-777D-6EFD-0C47-46679BDA8CA1}"/>
              </a:ext>
            </a:extLst>
          </p:cNvPr>
          <p:cNvSpPr/>
          <p:nvPr/>
        </p:nvSpPr>
        <p:spPr>
          <a:xfrm>
            <a:off x="1349309" y="2482621"/>
            <a:ext cx="1350408" cy="1969994"/>
          </a:xfrm>
          <a:prstGeom prst="rect">
            <a:avLst/>
          </a:prstGeom>
          <a:gradFill>
            <a:gsLst>
              <a:gs pos="1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92C383-B431-3CA5-C5DA-B0223D4EE03C}"/>
              </a:ext>
            </a:extLst>
          </p:cNvPr>
          <p:cNvGrpSpPr/>
          <p:nvPr/>
        </p:nvGrpSpPr>
        <p:grpSpPr>
          <a:xfrm>
            <a:off x="3449087" y="4982319"/>
            <a:ext cx="4593605" cy="330082"/>
            <a:chOff x="3449087" y="4813506"/>
            <a:chExt cx="4593605" cy="33008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92E7387-B72D-B9DA-5AA6-DCCA7B893B3E}"/>
                </a:ext>
              </a:extLst>
            </p:cNvPr>
            <p:cNvCxnSpPr>
              <a:cxnSpLocks/>
            </p:cNvCxnSpPr>
            <p:nvPr/>
          </p:nvCxnSpPr>
          <p:spPr>
            <a:xfrm>
              <a:off x="3449087" y="4813506"/>
              <a:ext cx="4593605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A37D81-F6F3-A72F-6E2B-2DA53E86AAFB}"/>
                </a:ext>
              </a:extLst>
            </p:cNvPr>
            <p:cNvSpPr txBox="1"/>
            <p:nvPr/>
          </p:nvSpPr>
          <p:spPr>
            <a:xfrm>
              <a:off x="5450896" y="4845313"/>
              <a:ext cx="5325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Depth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4BE6BA-4B5E-6242-FBB6-5CB617BFA9DB}"/>
                </a:ext>
              </a:extLst>
            </p:cNvPr>
            <p:cNvSpPr txBox="1"/>
            <p:nvPr/>
          </p:nvSpPr>
          <p:spPr>
            <a:xfrm>
              <a:off x="7666501" y="4862725"/>
              <a:ext cx="3642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Far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96FF5D-9AD1-B6F3-DD1C-E04E66D1319E}"/>
                </a:ext>
              </a:extLst>
            </p:cNvPr>
            <p:cNvSpPr txBox="1"/>
            <p:nvPr/>
          </p:nvSpPr>
          <p:spPr>
            <a:xfrm>
              <a:off x="3500796" y="4889672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Near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611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996A88-8B50-4A44-63DA-17136856047D}"/>
              </a:ext>
            </a:extLst>
          </p:cNvPr>
          <p:cNvGrpSpPr/>
          <p:nvPr/>
        </p:nvGrpSpPr>
        <p:grpSpPr>
          <a:xfrm flipV="1">
            <a:off x="1505461" y="3812765"/>
            <a:ext cx="1958065" cy="395516"/>
            <a:chOff x="1398199" y="2718113"/>
            <a:chExt cx="1958065" cy="40709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A9BB1F6-DB73-FAD0-DD70-66971FFE9AD9}"/>
                </a:ext>
              </a:extLst>
            </p:cNvPr>
            <p:cNvSpPr/>
            <p:nvPr/>
          </p:nvSpPr>
          <p:spPr>
            <a:xfrm>
              <a:off x="1406985" y="2718113"/>
              <a:ext cx="1949279" cy="407093"/>
            </a:xfrm>
            <a:custGeom>
              <a:avLst/>
              <a:gdLst>
                <a:gd name="connsiteX0" fmla="*/ 0 w 1963881"/>
                <a:gd name="connsiteY0" fmla="*/ 270164 h 384464"/>
                <a:gd name="connsiteX1" fmla="*/ 935181 w 1963881"/>
                <a:gd name="connsiteY1" fmla="*/ 0 h 384464"/>
                <a:gd name="connsiteX2" fmla="*/ 1963881 w 1963881"/>
                <a:gd name="connsiteY2" fmla="*/ 51955 h 384464"/>
                <a:gd name="connsiteX3" fmla="*/ 1901536 w 1963881"/>
                <a:gd name="connsiteY3" fmla="*/ 311727 h 384464"/>
                <a:gd name="connsiteX4" fmla="*/ 924790 w 1963881"/>
                <a:gd name="connsiteY4" fmla="*/ 332509 h 384464"/>
                <a:gd name="connsiteX5" fmla="*/ 10390 w 1963881"/>
                <a:gd name="connsiteY5" fmla="*/ 384464 h 384464"/>
                <a:gd name="connsiteX6" fmla="*/ 0 w 1963881"/>
                <a:gd name="connsiteY6" fmla="*/ 270164 h 384464"/>
                <a:gd name="connsiteX0" fmla="*/ 0 w 1963881"/>
                <a:gd name="connsiteY0" fmla="*/ 284860 h 399160"/>
                <a:gd name="connsiteX1" fmla="*/ 935181 w 1963881"/>
                <a:gd name="connsiteY1" fmla="*/ 14696 h 399160"/>
                <a:gd name="connsiteX2" fmla="*/ 1963881 w 1963881"/>
                <a:gd name="connsiteY2" fmla="*/ 66651 h 399160"/>
                <a:gd name="connsiteX3" fmla="*/ 1901536 w 1963881"/>
                <a:gd name="connsiteY3" fmla="*/ 326423 h 399160"/>
                <a:gd name="connsiteX4" fmla="*/ 924790 w 1963881"/>
                <a:gd name="connsiteY4" fmla="*/ 347205 h 399160"/>
                <a:gd name="connsiteX5" fmla="*/ 10390 w 1963881"/>
                <a:gd name="connsiteY5" fmla="*/ 399160 h 399160"/>
                <a:gd name="connsiteX6" fmla="*/ 0 w 1963881"/>
                <a:gd name="connsiteY6" fmla="*/ 284860 h 399160"/>
                <a:gd name="connsiteX0" fmla="*/ 0 w 1963881"/>
                <a:gd name="connsiteY0" fmla="*/ 284860 h 400565"/>
                <a:gd name="connsiteX1" fmla="*/ 935181 w 1963881"/>
                <a:gd name="connsiteY1" fmla="*/ 14696 h 400565"/>
                <a:gd name="connsiteX2" fmla="*/ 1963881 w 1963881"/>
                <a:gd name="connsiteY2" fmla="*/ 66651 h 400565"/>
                <a:gd name="connsiteX3" fmla="*/ 1901536 w 1963881"/>
                <a:gd name="connsiteY3" fmla="*/ 326423 h 400565"/>
                <a:gd name="connsiteX4" fmla="*/ 924790 w 1963881"/>
                <a:gd name="connsiteY4" fmla="*/ 347205 h 400565"/>
                <a:gd name="connsiteX5" fmla="*/ 10390 w 1963881"/>
                <a:gd name="connsiteY5" fmla="*/ 399160 h 400565"/>
                <a:gd name="connsiteX6" fmla="*/ 0 w 1963881"/>
                <a:gd name="connsiteY6" fmla="*/ 284860 h 400565"/>
                <a:gd name="connsiteX0" fmla="*/ 0 w 1963881"/>
                <a:gd name="connsiteY0" fmla="*/ 284860 h 407093"/>
                <a:gd name="connsiteX1" fmla="*/ 935181 w 1963881"/>
                <a:gd name="connsiteY1" fmla="*/ 14696 h 407093"/>
                <a:gd name="connsiteX2" fmla="*/ 1963881 w 1963881"/>
                <a:gd name="connsiteY2" fmla="*/ 66651 h 407093"/>
                <a:gd name="connsiteX3" fmla="*/ 1901536 w 1963881"/>
                <a:gd name="connsiteY3" fmla="*/ 326423 h 407093"/>
                <a:gd name="connsiteX4" fmla="*/ 924790 w 1963881"/>
                <a:gd name="connsiteY4" fmla="*/ 347205 h 407093"/>
                <a:gd name="connsiteX5" fmla="*/ 10390 w 1963881"/>
                <a:gd name="connsiteY5" fmla="*/ 399160 h 407093"/>
                <a:gd name="connsiteX6" fmla="*/ 0 w 1963881"/>
                <a:gd name="connsiteY6" fmla="*/ 284860 h 40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881" h="407093">
                  <a:moveTo>
                    <a:pt x="0" y="284860"/>
                  </a:moveTo>
                  <a:cubicBezTo>
                    <a:pt x="154132" y="220783"/>
                    <a:pt x="607868" y="51064"/>
                    <a:pt x="935181" y="14696"/>
                  </a:cubicBezTo>
                  <a:cubicBezTo>
                    <a:pt x="1262495" y="-21672"/>
                    <a:pt x="1802822" y="14697"/>
                    <a:pt x="1963881" y="66651"/>
                  </a:cubicBezTo>
                  <a:lnTo>
                    <a:pt x="1901536" y="326423"/>
                  </a:lnTo>
                  <a:cubicBezTo>
                    <a:pt x="1728354" y="373182"/>
                    <a:pt x="1250372" y="470164"/>
                    <a:pt x="924790" y="347205"/>
                  </a:cubicBezTo>
                  <a:cubicBezTo>
                    <a:pt x="599208" y="224246"/>
                    <a:pt x="164522" y="409551"/>
                    <a:pt x="10390" y="399160"/>
                  </a:cubicBezTo>
                  <a:lnTo>
                    <a:pt x="0" y="28486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0AE5F82-F95D-C828-9AF1-10055F437D95}"/>
                </a:ext>
              </a:extLst>
            </p:cNvPr>
            <p:cNvSpPr/>
            <p:nvPr/>
          </p:nvSpPr>
          <p:spPr>
            <a:xfrm>
              <a:off x="1398733" y="2854538"/>
              <a:ext cx="1911925" cy="180112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256310 h 256310"/>
                <a:gd name="connsiteX1" fmla="*/ 1067123 w 1891145"/>
                <a:gd name="connsiteY1" fmla="*/ 0 h 256310"/>
                <a:gd name="connsiteX2" fmla="*/ 1891145 w 1891145"/>
                <a:gd name="connsiteY2" fmla="*/ 131619 h 256310"/>
                <a:gd name="connsiteX0" fmla="*/ 0 w 1891145"/>
                <a:gd name="connsiteY0" fmla="*/ 180112 h 180112"/>
                <a:gd name="connsiteX1" fmla="*/ 1060842 w 1891145"/>
                <a:gd name="connsiteY1" fmla="*/ 2 h 180112"/>
                <a:gd name="connsiteX2" fmla="*/ 1891145 w 1891145"/>
                <a:gd name="connsiteY2" fmla="*/ 55421 h 18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1145" h="180112">
                  <a:moveTo>
                    <a:pt x="0" y="180112"/>
                  </a:moveTo>
                  <a:cubicBezTo>
                    <a:pt x="356755" y="107375"/>
                    <a:pt x="732003" y="312"/>
                    <a:pt x="1060842" y="2"/>
                  </a:cubicBezTo>
                  <a:cubicBezTo>
                    <a:pt x="1389681" y="-308"/>
                    <a:pt x="1610591" y="45030"/>
                    <a:pt x="1891145" y="55421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6DA63CC-A261-41C5-EB5D-B10BA703F279}"/>
                </a:ext>
              </a:extLst>
            </p:cNvPr>
            <p:cNvSpPr/>
            <p:nvPr/>
          </p:nvSpPr>
          <p:spPr>
            <a:xfrm>
              <a:off x="1407355" y="2984260"/>
              <a:ext cx="1892875" cy="97729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84864"/>
                <a:gd name="connsiteY0" fmla="*/ 171775 h 171775"/>
                <a:gd name="connsiteX1" fmla="*/ 1070264 w 1884864"/>
                <a:gd name="connsiteY1" fmla="*/ 1332 h 171775"/>
                <a:gd name="connsiteX2" fmla="*/ 1884864 w 1884864"/>
                <a:gd name="connsiteY2" fmla="*/ 75659 h 171775"/>
                <a:gd name="connsiteX0" fmla="*/ 0 w 1884864"/>
                <a:gd name="connsiteY0" fmla="*/ 96116 h 96116"/>
                <a:gd name="connsiteX1" fmla="*/ 1092247 w 1884864"/>
                <a:gd name="connsiteY1" fmla="*/ 24098 h 96116"/>
                <a:gd name="connsiteX2" fmla="*/ 1884864 w 1884864"/>
                <a:gd name="connsiteY2" fmla="*/ 0 h 96116"/>
                <a:gd name="connsiteX0" fmla="*/ 0 w 1884864"/>
                <a:gd name="connsiteY0" fmla="*/ 109350 h 109350"/>
                <a:gd name="connsiteX1" fmla="*/ 1092247 w 1884864"/>
                <a:gd name="connsiteY1" fmla="*/ 37332 h 109350"/>
                <a:gd name="connsiteX2" fmla="*/ 1884864 w 1884864"/>
                <a:gd name="connsiteY2" fmla="*/ 13234 h 109350"/>
                <a:gd name="connsiteX0" fmla="*/ 0 w 1884864"/>
                <a:gd name="connsiteY0" fmla="*/ 135227 h 135227"/>
                <a:gd name="connsiteX1" fmla="*/ 1117371 w 1884864"/>
                <a:gd name="connsiteY1" fmla="*/ 31459 h 135227"/>
                <a:gd name="connsiteX2" fmla="*/ 1884864 w 1884864"/>
                <a:gd name="connsiteY2" fmla="*/ 39111 h 135227"/>
                <a:gd name="connsiteX0" fmla="*/ 0 w 1872302"/>
                <a:gd name="connsiteY0" fmla="*/ 89738 h 89738"/>
                <a:gd name="connsiteX1" fmla="*/ 1104809 w 1872302"/>
                <a:gd name="connsiteY1" fmla="*/ 1845 h 89738"/>
                <a:gd name="connsiteX2" fmla="*/ 1872302 w 1872302"/>
                <a:gd name="connsiteY2" fmla="*/ 9497 h 89738"/>
                <a:gd name="connsiteX0" fmla="*/ 0 w 1872302"/>
                <a:gd name="connsiteY0" fmla="*/ 89738 h 89738"/>
                <a:gd name="connsiteX1" fmla="*/ 1104809 w 1872302"/>
                <a:gd name="connsiteY1" fmla="*/ 1845 h 89738"/>
                <a:gd name="connsiteX2" fmla="*/ 1872302 w 1872302"/>
                <a:gd name="connsiteY2" fmla="*/ 9497 h 89738"/>
                <a:gd name="connsiteX0" fmla="*/ 0 w 1872302"/>
                <a:gd name="connsiteY0" fmla="*/ 121196 h 121196"/>
                <a:gd name="connsiteX1" fmla="*/ 1104809 w 1872302"/>
                <a:gd name="connsiteY1" fmla="*/ 33303 h 121196"/>
                <a:gd name="connsiteX2" fmla="*/ 1872302 w 1872302"/>
                <a:gd name="connsiteY2" fmla="*/ 40955 h 121196"/>
                <a:gd name="connsiteX0" fmla="*/ 0 w 1872302"/>
                <a:gd name="connsiteY0" fmla="*/ 97729 h 97729"/>
                <a:gd name="connsiteX1" fmla="*/ 1101669 w 1872302"/>
                <a:gd name="connsiteY1" fmla="*/ 44761 h 97729"/>
                <a:gd name="connsiteX2" fmla="*/ 1872302 w 1872302"/>
                <a:gd name="connsiteY2" fmla="*/ 17488 h 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2302" h="97729">
                  <a:moveTo>
                    <a:pt x="0" y="97729"/>
                  </a:moveTo>
                  <a:cubicBezTo>
                    <a:pt x="435267" y="-22633"/>
                    <a:pt x="792759" y="-21241"/>
                    <a:pt x="1101669" y="44761"/>
                  </a:cubicBezTo>
                  <a:cubicBezTo>
                    <a:pt x="1410579" y="110763"/>
                    <a:pt x="1510752" y="61688"/>
                    <a:pt x="1872302" y="17488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C856D4F-6F3B-9467-483A-16E830540902}"/>
                </a:ext>
              </a:extLst>
            </p:cNvPr>
            <p:cNvSpPr/>
            <p:nvPr/>
          </p:nvSpPr>
          <p:spPr>
            <a:xfrm>
              <a:off x="1398199" y="2919789"/>
              <a:ext cx="1902400" cy="133775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91145"/>
                <a:gd name="connsiteY0" fmla="*/ 132345 h 132345"/>
                <a:gd name="connsiteX1" fmla="*/ 1070264 w 1891145"/>
                <a:gd name="connsiteY1" fmla="*/ 2 h 132345"/>
                <a:gd name="connsiteX2" fmla="*/ 1891145 w 1891145"/>
                <a:gd name="connsiteY2" fmla="*/ 7654 h 132345"/>
                <a:gd name="connsiteX0" fmla="*/ 0 w 1891145"/>
                <a:gd name="connsiteY0" fmla="*/ 138732 h 138732"/>
                <a:gd name="connsiteX1" fmla="*/ 1070264 w 1891145"/>
                <a:gd name="connsiteY1" fmla="*/ 6389 h 138732"/>
                <a:gd name="connsiteX2" fmla="*/ 1891145 w 1891145"/>
                <a:gd name="connsiteY2" fmla="*/ 14041 h 138732"/>
                <a:gd name="connsiteX0" fmla="*/ 0 w 1881724"/>
                <a:gd name="connsiteY0" fmla="*/ 134159 h 134159"/>
                <a:gd name="connsiteX1" fmla="*/ 1070264 w 1881724"/>
                <a:gd name="connsiteY1" fmla="*/ 1816 h 134159"/>
                <a:gd name="connsiteX2" fmla="*/ 1881724 w 1881724"/>
                <a:gd name="connsiteY2" fmla="*/ 38043 h 134159"/>
                <a:gd name="connsiteX0" fmla="*/ 0 w 1881724"/>
                <a:gd name="connsiteY0" fmla="*/ 134471 h 134471"/>
                <a:gd name="connsiteX1" fmla="*/ 1070264 w 1881724"/>
                <a:gd name="connsiteY1" fmla="*/ 2128 h 134471"/>
                <a:gd name="connsiteX2" fmla="*/ 1881724 w 1881724"/>
                <a:gd name="connsiteY2" fmla="*/ 38355 h 134471"/>
                <a:gd name="connsiteX0" fmla="*/ 0 w 1881724"/>
                <a:gd name="connsiteY0" fmla="*/ 133775 h 133775"/>
                <a:gd name="connsiteX1" fmla="*/ 1070264 w 1881724"/>
                <a:gd name="connsiteY1" fmla="*/ 1432 h 133775"/>
                <a:gd name="connsiteX2" fmla="*/ 1881724 w 1881724"/>
                <a:gd name="connsiteY2" fmla="*/ 37659 h 1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1724" h="133775">
                  <a:moveTo>
                    <a:pt x="0" y="133775"/>
                  </a:moveTo>
                  <a:cubicBezTo>
                    <a:pt x="356755" y="61038"/>
                    <a:pt x="737800" y="-11124"/>
                    <a:pt x="1070264" y="1432"/>
                  </a:cubicBezTo>
                  <a:cubicBezTo>
                    <a:pt x="1402728" y="13988"/>
                    <a:pt x="1479347" y="65984"/>
                    <a:pt x="1881724" y="37659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42EFB3B-D67C-27F0-7BA7-871471EA183C}"/>
                </a:ext>
              </a:extLst>
            </p:cNvPr>
            <p:cNvSpPr/>
            <p:nvPr/>
          </p:nvSpPr>
          <p:spPr>
            <a:xfrm>
              <a:off x="1406985" y="2765208"/>
              <a:ext cx="1922235" cy="251906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91145"/>
                <a:gd name="connsiteY0" fmla="*/ 208543 h 208543"/>
                <a:gd name="connsiteX1" fmla="*/ 1070264 w 1891145"/>
                <a:gd name="connsiteY1" fmla="*/ 0 h 208543"/>
                <a:gd name="connsiteX2" fmla="*/ 1891145 w 1891145"/>
                <a:gd name="connsiteY2" fmla="*/ 83852 h 208543"/>
                <a:gd name="connsiteX0" fmla="*/ 0 w 1891145"/>
                <a:gd name="connsiteY0" fmla="*/ 208544 h 208544"/>
                <a:gd name="connsiteX1" fmla="*/ 1070264 w 1891145"/>
                <a:gd name="connsiteY1" fmla="*/ 1 h 208544"/>
                <a:gd name="connsiteX2" fmla="*/ 1891145 w 1891145"/>
                <a:gd name="connsiteY2" fmla="*/ 83853 h 208544"/>
                <a:gd name="connsiteX0" fmla="*/ 0 w 1891145"/>
                <a:gd name="connsiteY0" fmla="*/ 246643 h 246643"/>
                <a:gd name="connsiteX1" fmla="*/ 1104809 w 1891145"/>
                <a:gd name="connsiteY1" fmla="*/ 0 h 246643"/>
                <a:gd name="connsiteX2" fmla="*/ 1891145 w 1891145"/>
                <a:gd name="connsiteY2" fmla="*/ 121952 h 246643"/>
                <a:gd name="connsiteX0" fmla="*/ 0 w 1919409"/>
                <a:gd name="connsiteY0" fmla="*/ 251906 h 251906"/>
                <a:gd name="connsiteX1" fmla="*/ 1104809 w 1919409"/>
                <a:gd name="connsiteY1" fmla="*/ 5263 h 251906"/>
                <a:gd name="connsiteX2" fmla="*/ 1919409 w 1919409"/>
                <a:gd name="connsiteY2" fmla="*/ 89115 h 25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9409" h="251906">
                  <a:moveTo>
                    <a:pt x="0" y="251906"/>
                  </a:moveTo>
                  <a:cubicBezTo>
                    <a:pt x="356755" y="179169"/>
                    <a:pt x="784908" y="32395"/>
                    <a:pt x="1104809" y="5263"/>
                  </a:cubicBezTo>
                  <a:cubicBezTo>
                    <a:pt x="1424710" y="-21869"/>
                    <a:pt x="1554718" y="63465"/>
                    <a:pt x="1919409" y="89115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2050E2-7DB3-53AB-6AC0-D800FA4CE619}"/>
              </a:ext>
            </a:extLst>
          </p:cNvPr>
          <p:cNvGrpSpPr/>
          <p:nvPr/>
        </p:nvGrpSpPr>
        <p:grpSpPr>
          <a:xfrm>
            <a:off x="1496675" y="2718113"/>
            <a:ext cx="1958065" cy="407093"/>
            <a:chOff x="1398199" y="2718113"/>
            <a:chExt cx="1958065" cy="407093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563D836-E82F-F670-2ED2-AC8BDCBE605C}"/>
                </a:ext>
              </a:extLst>
            </p:cNvPr>
            <p:cNvSpPr/>
            <p:nvPr/>
          </p:nvSpPr>
          <p:spPr>
            <a:xfrm>
              <a:off x="1406985" y="2718113"/>
              <a:ext cx="1949279" cy="407093"/>
            </a:xfrm>
            <a:custGeom>
              <a:avLst/>
              <a:gdLst>
                <a:gd name="connsiteX0" fmla="*/ 0 w 1963881"/>
                <a:gd name="connsiteY0" fmla="*/ 270164 h 384464"/>
                <a:gd name="connsiteX1" fmla="*/ 935181 w 1963881"/>
                <a:gd name="connsiteY1" fmla="*/ 0 h 384464"/>
                <a:gd name="connsiteX2" fmla="*/ 1963881 w 1963881"/>
                <a:gd name="connsiteY2" fmla="*/ 51955 h 384464"/>
                <a:gd name="connsiteX3" fmla="*/ 1901536 w 1963881"/>
                <a:gd name="connsiteY3" fmla="*/ 311727 h 384464"/>
                <a:gd name="connsiteX4" fmla="*/ 924790 w 1963881"/>
                <a:gd name="connsiteY4" fmla="*/ 332509 h 384464"/>
                <a:gd name="connsiteX5" fmla="*/ 10390 w 1963881"/>
                <a:gd name="connsiteY5" fmla="*/ 384464 h 384464"/>
                <a:gd name="connsiteX6" fmla="*/ 0 w 1963881"/>
                <a:gd name="connsiteY6" fmla="*/ 270164 h 384464"/>
                <a:gd name="connsiteX0" fmla="*/ 0 w 1963881"/>
                <a:gd name="connsiteY0" fmla="*/ 284860 h 399160"/>
                <a:gd name="connsiteX1" fmla="*/ 935181 w 1963881"/>
                <a:gd name="connsiteY1" fmla="*/ 14696 h 399160"/>
                <a:gd name="connsiteX2" fmla="*/ 1963881 w 1963881"/>
                <a:gd name="connsiteY2" fmla="*/ 66651 h 399160"/>
                <a:gd name="connsiteX3" fmla="*/ 1901536 w 1963881"/>
                <a:gd name="connsiteY3" fmla="*/ 326423 h 399160"/>
                <a:gd name="connsiteX4" fmla="*/ 924790 w 1963881"/>
                <a:gd name="connsiteY4" fmla="*/ 347205 h 399160"/>
                <a:gd name="connsiteX5" fmla="*/ 10390 w 1963881"/>
                <a:gd name="connsiteY5" fmla="*/ 399160 h 399160"/>
                <a:gd name="connsiteX6" fmla="*/ 0 w 1963881"/>
                <a:gd name="connsiteY6" fmla="*/ 284860 h 399160"/>
                <a:gd name="connsiteX0" fmla="*/ 0 w 1963881"/>
                <a:gd name="connsiteY0" fmla="*/ 284860 h 400565"/>
                <a:gd name="connsiteX1" fmla="*/ 935181 w 1963881"/>
                <a:gd name="connsiteY1" fmla="*/ 14696 h 400565"/>
                <a:gd name="connsiteX2" fmla="*/ 1963881 w 1963881"/>
                <a:gd name="connsiteY2" fmla="*/ 66651 h 400565"/>
                <a:gd name="connsiteX3" fmla="*/ 1901536 w 1963881"/>
                <a:gd name="connsiteY3" fmla="*/ 326423 h 400565"/>
                <a:gd name="connsiteX4" fmla="*/ 924790 w 1963881"/>
                <a:gd name="connsiteY4" fmla="*/ 347205 h 400565"/>
                <a:gd name="connsiteX5" fmla="*/ 10390 w 1963881"/>
                <a:gd name="connsiteY5" fmla="*/ 399160 h 400565"/>
                <a:gd name="connsiteX6" fmla="*/ 0 w 1963881"/>
                <a:gd name="connsiteY6" fmla="*/ 284860 h 400565"/>
                <a:gd name="connsiteX0" fmla="*/ 0 w 1963881"/>
                <a:gd name="connsiteY0" fmla="*/ 284860 h 407093"/>
                <a:gd name="connsiteX1" fmla="*/ 935181 w 1963881"/>
                <a:gd name="connsiteY1" fmla="*/ 14696 h 407093"/>
                <a:gd name="connsiteX2" fmla="*/ 1963881 w 1963881"/>
                <a:gd name="connsiteY2" fmla="*/ 66651 h 407093"/>
                <a:gd name="connsiteX3" fmla="*/ 1901536 w 1963881"/>
                <a:gd name="connsiteY3" fmla="*/ 326423 h 407093"/>
                <a:gd name="connsiteX4" fmla="*/ 924790 w 1963881"/>
                <a:gd name="connsiteY4" fmla="*/ 347205 h 407093"/>
                <a:gd name="connsiteX5" fmla="*/ 10390 w 1963881"/>
                <a:gd name="connsiteY5" fmla="*/ 399160 h 407093"/>
                <a:gd name="connsiteX6" fmla="*/ 0 w 1963881"/>
                <a:gd name="connsiteY6" fmla="*/ 284860 h 40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881" h="407093">
                  <a:moveTo>
                    <a:pt x="0" y="284860"/>
                  </a:moveTo>
                  <a:cubicBezTo>
                    <a:pt x="154132" y="220783"/>
                    <a:pt x="607868" y="51064"/>
                    <a:pt x="935181" y="14696"/>
                  </a:cubicBezTo>
                  <a:cubicBezTo>
                    <a:pt x="1262495" y="-21672"/>
                    <a:pt x="1802822" y="14697"/>
                    <a:pt x="1963881" y="66651"/>
                  </a:cubicBezTo>
                  <a:lnTo>
                    <a:pt x="1901536" y="326423"/>
                  </a:lnTo>
                  <a:cubicBezTo>
                    <a:pt x="1728354" y="373182"/>
                    <a:pt x="1250372" y="470164"/>
                    <a:pt x="924790" y="347205"/>
                  </a:cubicBezTo>
                  <a:cubicBezTo>
                    <a:pt x="599208" y="224246"/>
                    <a:pt x="164522" y="409551"/>
                    <a:pt x="10390" y="399160"/>
                  </a:cubicBezTo>
                  <a:lnTo>
                    <a:pt x="0" y="28486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D0D51CB-6D00-802F-1C0F-CA10311A0F93}"/>
                </a:ext>
              </a:extLst>
            </p:cNvPr>
            <p:cNvSpPr/>
            <p:nvPr/>
          </p:nvSpPr>
          <p:spPr>
            <a:xfrm>
              <a:off x="1398733" y="2854538"/>
              <a:ext cx="1911925" cy="180112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256310 h 256310"/>
                <a:gd name="connsiteX1" fmla="*/ 1067123 w 1891145"/>
                <a:gd name="connsiteY1" fmla="*/ 0 h 256310"/>
                <a:gd name="connsiteX2" fmla="*/ 1891145 w 1891145"/>
                <a:gd name="connsiteY2" fmla="*/ 131619 h 256310"/>
                <a:gd name="connsiteX0" fmla="*/ 0 w 1891145"/>
                <a:gd name="connsiteY0" fmla="*/ 180112 h 180112"/>
                <a:gd name="connsiteX1" fmla="*/ 1060842 w 1891145"/>
                <a:gd name="connsiteY1" fmla="*/ 2 h 180112"/>
                <a:gd name="connsiteX2" fmla="*/ 1891145 w 1891145"/>
                <a:gd name="connsiteY2" fmla="*/ 55421 h 180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1145" h="180112">
                  <a:moveTo>
                    <a:pt x="0" y="180112"/>
                  </a:moveTo>
                  <a:cubicBezTo>
                    <a:pt x="356755" y="107375"/>
                    <a:pt x="732003" y="312"/>
                    <a:pt x="1060842" y="2"/>
                  </a:cubicBezTo>
                  <a:cubicBezTo>
                    <a:pt x="1389681" y="-308"/>
                    <a:pt x="1610591" y="45030"/>
                    <a:pt x="1891145" y="55421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2D32397-8021-0C35-A709-57DD6ABC5264}"/>
                </a:ext>
              </a:extLst>
            </p:cNvPr>
            <p:cNvSpPr/>
            <p:nvPr/>
          </p:nvSpPr>
          <p:spPr>
            <a:xfrm>
              <a:off x="1407355" y="2984260"/>
              <a:ext cx="1892875" cy="97729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84864"/>
                <a:gd name="connsiteY0" fmla="*/ 171775 h 171775"/>
                <a:gd name="connsiteX1" fmla="*/ 1070264 w 1884864"/>
                <a:gd name="connsiteY1" fmla="*/ 1332 h 171775"/>
                <a:gd name="connsiteX2" fmla="*/ 1884864 w 1884864"/>
                <a:gd name="connsiteY2" fmla="*/ 75659 h 171775"/>
                <a:gd name="connsiteX0" fmla="*/ 0 w 1884864"/>
                <a:gd name="connsiteY0" fmla="*/ 96116 h 96116"/>
                <a:gd name="connsiteX1" fmla="*/ 1092247 w 1884864"/>
                <a:gd name="connsiteY1" fmla="*/ 24098 h 96116"/>
                <a:gd name="connsiteX2" fmla="*/ 1884864 w 1884864"/>
                <a:gd name="connsiteY2" fmla="*/ 0 h 96116"/>
                <a:gd name="connsiteX0" fmla="*/ 0 w 1884864"/>
                <a:gd name="connsiteY0" fmla="*/ 109350 h 109350"/>
                <a:gd name="connsiteX1" fmla="*/ 1092247 w 1884864"/>
                <a:gd name="connsiteY1" fmla="*/ 37332 h 109350"/>
                <a:gd name="connsiteX2" fmla="*/ 1884864 w 1884864"/>
                <a:gd name="connsiteY2" fmla="*/ 13234 h 109350"/>
                <a:gd name="connsiteX0" fmla="*/ 0 w 1884864"/>
                <a:gd name="connsiteY0" fmla="*/ 135227 h 135227"/>
                <a:gd name="connsiteX1" fmla="*/ 1117371 w 1884864"/>
                <a:gd name="connsiteY1" fmla="*/ 31459 h 135227"/>
                <a:gd name="connsiteX2" fmla="*/ 1884864 w 1884864"/>
                <a:gd name="connsiteY2" fmla="*/ 39111 h 135227"/>
                <a:gd name="connsiteX0" fmla="*/ 0 w 1872302"/>
                <a:gd name="connsiteY0" fmla="*/ 89738 h 89738"/>
                <a:gd name="connsiteX1" fmla="*/ 1104809 w 1872302"/>
                <a:gd name="connsiteY1" fmla="*/ 1845 h 89738"/>
                <a:gd name="connsiteX2" fmla="*/ 1872302 w 1872302"/>
                <a:gd name="connsiteY2" fmla="*/ 9497 h 89738"/>
                <a:gd name="connsiteX0" fmla="*/ 0 w 1872302"/>
                <a:gd name="connsiteY0" fmla="*/ 89738 h 89738"/>
                <a:gd name="connsiteX1" fmla="*/ 1104809 w 1872302"/>
                <a:gd name="connsiteY1" fmla="*/ 1845 h 89738"/>
                <a:gd name="connsiteX2" fmla="*/ 1872302 w 1872302"/>
                <a:gd name="connsiteY2" fmla="*/ 9497 h 89738"/>
                <a:gd name="connsiteX0" fmla="*/ 0 w 1872302"/>
                <a:gd name="connsiteY0" fmla="*/ 121196 h 121196"/>
                <a:gd name="connsiteX1" fmla="*/ 1104809 w 1872302"/>
                <a:gd name="connsiteY1" fmla="*/ 33303 h 121196"/>
                <a:gd name="connsiteX2" fmla="*/ 1872302 w 1872302"/>
                <a:gd name="connsiteY2" fmla="*/ 40955 h 121196"/>
                <a:gd name="connsiteX0" fmla="*/ 0 w 1872302"/>
                <a:gd name="connsiteY0" fmla="*/ 97729 h 97729"/>
                <a:gd name="connsiteX1" fmla="*/ 1101669 w 1872302"/>
                <a:gd name="connsiteY1" fmla="*/ 44761 h 97729"/>
                <a:gd name="connsiteX2" fmla="*/ 1872302 w 1872302"/>
                <a:gd name="connsiteY2" fmla="*/ 17488 h 97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2302" h="97729">
                  <a:moveTo>
                    <a:pt x="0" y="97729"/>
                  </a:moveTo>
                  <a:cubicBezTo>
                    <a:pt x="435267" y="-22633"/>
                    <a:pt x="792759" y="-21241"/>
                    <a:pt x="1101669" y="44761"/>
                  </a:cubicBezTo>
                  <a:cubicBezTo>
                    <a:pt x="1410579" y="110763"/>
                    <a:pt x="1510752" y="61688"/>
                    <a:pt x="1872302" y="17488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4E585AB-5FFB-8984-9ED1-8E16248B5994}"/>
                </a:ext>
              </a:extLst>
            </p:cNvPr>
            <p:cNvSpPr/>
            <p:nvPr/>
          </p:nvSpPr>
          <p:spPr>
            <a:xfrm>
              <a:off x="1398199" y="2919789"/>
              <a:ext cx="1902400" cy="133775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91145"/>
                <a:gd name="connsiteY0" fmla="*/ 132345 h 132345"/>
                <a:gd name="connsiteX1" fmla="*/ 1070264 w 1891145"/>
                <a:gd name="connsiteY1" fmla="*/ 2 h 132345"/>
                <a:gd name="connsiteX2" fmla="*/ 1891145 w 1891145"/>
                <a:gd name="connsiteY2" fmla="*/ 7654 h 132345"/>
                <a:gd name="connsiteX0" fmla="*/ 0 w 1891145"/>
                <a:gd name="connsiteY0" fmla="*/ 138732 h 138732"/>
                <a:gd name="connsiteX1" fmla="*/ 1070264 w 1891145"/>
                <a:gd name="connsiteY1" fmla="*/ 6389 h 138732"/>
                <a:gd name="connsiteX2" fmla="*/ 1891145 w 1891145"/>
                <a:gd name="connsiteY2" fmla="*/ 14041 h 138732"/>
                <a:gd name="connsiteX0" fmla="*/ 0 w 1881724"/>
                <a:gd name="connsiteY0" fmla="*/ 134159 h 134159"/>
                <a:gd name="connsiteX1" fmla="*/ 1070264 w 1881724"/>
                <a:gd name="connsiteY1" fmla="*/ 1816 h 134159"/>
                <a:gd name="connsiteX2" fmla="*/ 1881724 w 1881724"/>
                <a:gd name="connsiteY2" fmla="*/ 38043 h 134159"/>
                <a:gd name="connsiteX0" fmla="*/ 0 w 1881724"/>
                <a:gd name="connsiteY0" fmla="*/ 134471 h 134471"/>
                <a:gd name="connsiteX1" fmla="*/ 1070264 w 1881724"/>
                <a:gd name="connsiteY1" fmla="*/ 2128 h 134471"/>
                <a:gd name="connsiteX2" fmla="*/ 1881724 w 1881724"/>
                <a:gd name="connsiteY2" fmla="*/ 38355 h 134471"/>
                <a:gd name="connsiteX0" fmla="*/ 0 w 1881724"/>
                <a:gd name="connsiteY0" fmla="*/ 133775 h 133775"/>
                <a:gd name="connsiteX1" fmla="*/ 1070264 w 1881724"/>
                <a:gd name="connsiteY1" fmla="*/ 1432 h 133775"/>
                <a:gd name="connsiteX2" fmla="*/ 1881724 w 1881724"/>
                <a:gd name="connsiteY2" fmla="*/ 37659 h 13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1724" h="133775">
                  <a:moveTo>
                    <a:pt x="0" y="133775"/>
                  </a:moveTo>
                  <a:cubicBezTo>
                    <a:pt x="356755" y="61038"/>
                    <a:pt x="737800" y="-11124"/>
                    <a:pt x="1070264" y="1432"/>
                  </a:cubicBezTo>
                  <a:cubicBezTo>
                    <a:pt x="1402728" y="13988"/>
                    <a:pt x="1479347" y="65984"/>
                    <a:pt x="1881724" y="37659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F4E2B58-8D74-B04F-5ABB-7B74BD449971}"/>
                </a:ext>
              </a:extLst>
            </p:cNvPr>
            <p:cNvSpPr/>
            <p:nvPr/>
          </p:nvSpPr>
          <p:spPr>
            <a:xfrm>
              <a:off x="1406985" y="2765208"/>
              <a:ext cx="1922235" cy="251906"/>
            </a:xfrm>
            <a:custGeom>
              <a:avLst/>
              <a:gdLst>
                <a:gd name="connsiteX0" fmla="*/ 0 w 1922318"/>
                <a:gd name="connsiteY0" fmla="*/ 51955 h 51955"/>
                <a:gd name="connsiteX1" fmla="*/ 1080655 w 1922318"/>
                <a:gd name="connsiteY1" fmla="*/ 0 h 51955"/>
                <a:gd name="connsiteX2" fmla="*/ 1922318 w 1922318"/>
                <a:gd name="connsiteY2" fmla="*/ 31173 h 51955"/>
                <a:gd name="connsiteX0" fmla="*/ 0 w 1922318"/>
                <a:gd name="connsiteY0" fmla="*/ 218210 h 218210"/>
                <a:gd name="connsiteX1" fmla="*/ 1070264 w 1922318"/>
                <a:gd name="connsiteY1" fmla="*/ 0 h 218210"/>
                <a:gd name="connsiteX2" fmla="*/ 1922318 w 1922318"/>
                <a:gd name="connsiteY2" fmla="*/ 197428 h 218210"/>
                <a:gd name="connsiteX0" fmla="*/ 0 w 1891145"/>
                <a:gd name="connsiteY0" fmla="*/ 218210 h 218210"/>
                <a:gd name="connsiteX1" fmla="*/ 1070264 w 1891145"/>
                <a:gd name="connsiteY1" fmla="*/ 0 h 218210"/>
                <a:gd name="connsiteX2" fmla="*/ 1891145 w 1891145"/>
                <a:gd name="connsiteY2" fmla="*/ 93519 h 218210"/>
                <a:gd name="connsiteX0" fmla="*/ 0 w 1891145"/>
                <a:gd name="connsiteY0" fmla="*/ 220950 h 220950"/>
                <a:gd name="connsiteX1" fmla="*/ 1070264 w 1891145"/>
                <a:gd name="connsiteY1" fmla="*/ 2740 h 220950"/>
                <a:gd name="connsiteX2" fmla="*/ 1891145 w 1891145"/>
                <a:gd name="connsiteY2" fmla="*/ 96259 h 220950"/>
                <a:gd name="connsiteX0" fmla="*/ 0 w 1891145"/>
                <a:gd name="connsiteY0" fmla="*/ 218211 h 218211"/>
                <a:gd name="connsiteX1" fmla="*/ 1070264 w 1891145"/>
                <a:gd name="connsiteY1" fmla="*/ 1 h 218211"/>
                <a:gd name="connsiteX2" fmla="*/ 1891145 w 1891145"/>
                <a:gd name="connsiteY2" fmla="*/ 93520 h 218211"/>
                <a:gd name="connsiteX0" fmla="*/ 0 w 1891145"/>
                <a:gd name="connsiteY0" fmla="*/ 170446 h 170446"/>
                <a:gd name="connsiteX1" fmla="*/ 1070264 w 1891145"/>
                <a:gd name="connsiteY1" fmla="*/ 3 h 170446"/>
                <a:gd name="connsiteX2" fmla="*/ 1891145 w 1891145"/>
                <a:gd name="connsiteY2" fmla="*/ 45755 h 170446"/>
                <a:gd name="connsiteX0" fmla="*/ 0 w 1891145"/>
                <a:gd name="connsiteY0" fmla="*/ 170444 h 170444"/>
                <a:gd name="connsiteX1" fmla="*/ 1070264 w 1891145"/>
                <a:gd name="connsiteY1" fmla="*/ 1 h 170444"/>
                <a:gd name="connsiteX2" fmla="*/ 1891145 w 1891145"/>
                <a:gd name="connsiteY2" fmla="*/ 45753 h 170444"/>
                <a:gd name="connsiteX0" fmla="*/ 0 w 1891145"/>
                <a:gd name="connsiteY0" fmla="*/ 208543 h 208543"/>
                <a:gd name="connsiteX1" fmla="*/ 1070264 w 1891145"/>
                <a:gd name="connsiteY1" fmla="*/ 0 h 208543"/>
                <a:gd name="connsiteX2" fmla="*/ 1891145 w 1891145"/>
                <a:gd name="connsiteY2" fmla="*/ 83852 h 208543"/>
                <a:gd name="connsiteX0" fmla="*/ 0 w 1891145"/>
                <a:gd name="connsiteY0" fmla="*/ 208544 h 208544"/>
                <a:gd name="connsiteX1" fmla="*/ 1070264 w 1891145"/>
                <a:gd name="connsiteY1" fmla="*/ 1 h 208544"/>
                <a:gd name="connsiteX2" fmla="*/ 1891145 w 1891145"/>
                <a:gd name="connsiteY2" fmla="*/ 83853 h 208544"/>
                <a:gd name="connsiteX0" fmla="*/ 0 w 1891145"/>
                <a:gd name="connsiteY0" fmla="*/ 246643 h 246643"/>
                <a:gd name="connsiteX1" fmla="*/ 1104809 w 1891145"/>
                <a:gd name="connsiteY1" fmla="*/ 0 h 246643"/>
                <a:gd name="connsiteX2" fmla="*/ 1891145 w 1891145"/>
                <a:gd name="connsiteY2" fmla="*/ 121952 h 246643"/>
                <a:gd name="connsiteX0" fmla="*/ 0 w 1919409"/>
                <a:gd name="connsiteY0" fmla="*/ 251906 h 251906"/>
                <a:gd name="connsiteX1" fmla="*/ 1104809 w 1919409"/>
                <a:gd name="connsiteY1" fmla="*/ 5263 h 251906"/>
                <a:gd name="connsiteX2" fmla="*/ 1919409 w 1919409"/>
                <a:gd name="connsiteY2" fmla="*/ 89115 h 25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9409" h="251906">
                  <a:moveTo>
                    <a:pt x="0" y="251906"/>
                  </a:moveTo>
                  <a:cubicBezTo>
                    <a:pt x="356755" y="179169"/>
                    <a:pt x="784908" y="32395"/>
                    <a:pt x="1104809" y="5263"/>
                  </a:cubicBezTo>
                  <a:cubicBezTo>
                    <a:pt x="1424710" y="-21869"/>
                    <a:pt x="1554718" y="63465"/>
                    <a:pt x="1919409" y="89115"/>
                  </a:cubicBezTo>
                </a:path>
              </a:pathLst>
            </a:custGeom>
            <a:noFill/>
            <a:ln w="12700">
              <a:solidFill>
                <a:srgbClr val="E488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5AC22C-417F-F241-A5CB-24D8885B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Binocular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E35DA-8436-3449-956A-5FF10F4A9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Eyes form different angles fixating</a:t>
            </a:r>
          </a:p>
          <a:p>
            <a:r>
              <a:rPr lang="en-US" dirty="0"/>
              <a:t>Muscles measure that angle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FD79B-0DE5-1843-AB17-90D26FDF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365F-A1C7-9641-A502-B605F548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51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836C92-F16C-BF43-857E-4571943210D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3645243" y="3009109"/>
            <a:ext cx="2005876" cy="5339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557589E-339B-524E-9CC4-6B356D116921}"/>
              </a:ext>
            </a:extLst>
          </p:cNvPr>
          <p:cNvSpPr/>
          <p:nvPr/>
        </p:nvSpPr>
        <p:spPr>
          <a:xfrm rot="21023395">
            <a:off x="3393762" y="3574450"/>
            <a:ext cx="303834" cy="7166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852930-EA66-4540-AEA8-55993C4D58BD}"/>
              </a:ext>
            </a:extLst>
          </p:cNvPr>
          <p:cNvCxnSpPr>
            <a:cxnSpLocks/>
            <a:stCxn id="11" idx="1"/>
            <a:endCxn id="9" idx="6"/>
          </p:cNvCxnSpPr>
          <p:nvPr/>
        </p:nvCxnSpPr>
        <p:spPr>
          <a:xfrm flipH="1">
            <a:off x="3695464" y="3543010"/>
            <a:ext cx="1955655" cy="3644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🦁 Löwe-Emoji">
            <a:extLst>
              <a:ext uri="{FF2B5EF4-FFF2-40B4-BE49-F238E27FC236}">
                <a16:creationId xmlns:a16="http://schemas.microsoft.com/office/drawing/2014/main" id="{1CE062EE-BFF6-B94A-B72C-4B062406B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9" y="2977669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🦁 Löwe-Emoji">
            <a:extLst>
              <a:ext uri="{FF2B5EF4-FFF2-40B4-BE49-F238E27FC236}">
                <a16:creationId xmlns:a16="http://schemas.microsoft.com/office/drawing/2014/main" id="{DE2000D9-D06E-F948-92DD-638D9C353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63" y="3009109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2FFB7D9C-DFED-914F-A33D-B71195D1A7DA}"/>
              </a:ext>
            </a:extLst>
          </p:cNvPr>
          <p:cNvSpPr/>
          <p:nvPr/>
        </p:nvSpPr>
        <p:spPr>
          <a:xfrm flipH="1">
            <a:off x="4626062" y="2388866"/>
            <a:ext cx="2098063" cy="2157504"/>
          </a:xfrm>
          <a:prstGeom prst="arc">
            <a:avLst>
              <a:gd name="adj1" fmla="val 20931811"/>
              <a:gd name="adj2" fmla="val 87328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4E346F-E0CB-8642-8BD8-83CBD1B0A9A2}"/>
              </a:ext>
            </a:extLst>
          </p:cNvPr>
          <p:cNvSpPr/>
          <p:nvPr/>
        </p:nvSpPr>
        <p:spPr>
          <a:xfrm rot="534894">
            <a:off x="3369756" y="2644347"/>
            <a:ext cx="303834" cy="7166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7F9D1F-5D77-02F3-2381-F302AC4ABF59}"/>
              </a:ext>
            </a:extLst>
          </p:cNvPr>
          <p:cNvSpPr/>
          <p:nvPr/>
        </p:nvSpPr>
        <p:spPr>
          <a:xfrm>
            <a:off x="1349309" y="2482621"/>
            <a:ext cx="1350408" cy="1969994"/>
          </a:xfrm>
          <a:prstGeom prst="rect">
            <a:avLst/>
          </a:prstGeom>
          <a:gradFill>
            <a:gsLst>
              <a:gs pos="1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9E63C4-6E20-BD63-BF82-1BD674D8BE05}"/>
              </a:ext>
            </a:extLst>
          </p:cNvPr>
          <p:cNvGrpSpPr/>
          <p:nvPr/>
        </p:nvGrpSpPr>
        <p:grpSpPr>
          <a:xfrm>
            <a:off x="3449087" y="4982319"/>
            <a:ext cx="4593605" cy="330082"/>
            <a:chOff x="3449087" y="4813506"/>
            <a:chExt cx="4593605" cy="33008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2D9506B-53BC-AB20-4A30-436FE670C2EF}"/>
                </a:ext>
              </a:extLst>
            </p:cNvPr>
            <p:cNvCxnSpPr>
              <a:cxnSpLocks/>
            </p:cNvCxnSpPr>
            <p:nvPr/>
          </p:nvCxnSpPr>
          <p:spPr>
            <a:xfrm>
              <a:off x="3449087" y="4813506"/>
              <a:ext cx="4593605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AADED8-6DB7-7B3A-A9F2-B6E4A29BCE60}"/>
                </a:ext>
              </a:extLst>
            </p:cNvPr>
            <p:cNvSpPr txBox="1"/>
            <p:nvPr/>
          </p:nvSpPr>
          <p:spPr>
            <a:xfrm>
              <a:off x="5450896" y="4845313"/>
              <a:ext cx="5325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Depth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AD413B-3B70-AB8F-F8B6-3A095BDAE4C0}"/>
                </a:ext>
              </a:extLst>
            </p:cNvPr>
            <p:cNvSpPr txBox="1"/>
            <p:nvPr/>
          </p:nvSpPr>
          <p:spPr>
            <a:xfrm>
              <a:off x="7666501" y="4862725"/>
              <a:ext cx="3642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Far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51579E-D0DB-7E7A-3B40-9149C657221F}"/>
                </a:ext>
              </a:extLst>
            </p:cNvPr>
            <p:cNvSpPr txBox="1"/>
            <p:nvPr/>
          </p:nvSpPr>
          <p:spPr>
            <a:xfrm>
              <a:off x="3500796" y="4889672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Near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1939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4BAA53-0F1E-C449-B46E-1D78366A7289}"/>
              </a:ext>
            </a:extLst>
          </p:cNvPr>
          <p:cNvSpPr/>
          <p:nvPr/>
        </p:nvSpPr>
        <p:spPr>
          <a:xfrm>
            <a:off x="1077686" y="2351312"/>
            <a:ext cx="1812471" cy="105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2928C-0E53-754B-A82E-7C1CBD666D13}"/>
              </a:ext>
            </a:extLst>
          </p:cNvPr>
          <p:cNvSpPr/>
          <p:nvPr/>
        </p:nvSpPr>
        <p:spPr>
          <a:xfrm>
            <a:off x="1083202" y="3531985"/>
            <a:ext cx="1812471" cy="105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anana emoticon Images, Stock Photos &amp;amp; Vectors | Shutterstock">
            <a:extLst>
              <a:ext uri="{FF2B5EF4-FFF2-40B4-BE49-F238E27FC236}">
                <a16:creationId xmlns:a16="http://schemas.microsoft.com/office/drawing/2014/main" id="{DB43F6B5-9C5B-2543-AC6E-6814D222A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1954402" y="2534380"/>
            <a:ext cx="790417" cy="70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72E638-E373-7E47-B9EB-6D335B88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Binocular disparity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FC8C8-9BCB-A742-89A6-E31826BDD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Signed difference between retinal locations of same world points depends on depth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3C227-DD05-A34D-B9AF-E20A4C4E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DBF1A-6AFF-374A-AB2D-08E08115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52</a:t>
            </a:fld>
            <a:endParaRPr lang="en-GB"/>
          </a:p>
        </p:txBody>
      </p:sp>
      <p:pic>
        <p:nvPicPr>
          <p:cNvPr id="6" name="Picture 2" descr="🦁 Löwe-Emoji">
            <a:extLst>
              <a:ext uri="{FF2B5EF4-FFF2-40B4-BE49-F238E27FC236}">
                <a16:creationId xmlns:a16="http://schemas.microsoft.com/office/drawing/2014/main" id="{999E35A4-E44F-4C4D-9411-EC52EB95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9" y="2977669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FD9C62FC-06A5-FD4D-86D1-9E56884EF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6824810" y="2810605"/>
            <a:ext cx="1540298" cy="137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30A09D-418A-B94E-8ABE-1233ADB35702}"/>
              </a:ext>
            </a:extLst>
          </p:cNvPr>
          <p:cNvSpPr/>
          <p:nvPr/>
        </p:nvSpPr>
        <p:spPr>
          <a:xfrm rot="534894">
            <a:off x="3369756" y="2644347"/>
            <a:ext cx="303834" cy="7166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51124E-D885-684B-9EC0-B86BF1D9F60D}"/>
              </a:ext>
            </a:extLst>
          </p:cNvPr>
          <p:cNvSpPr/>
          <p:nvPr/>
        </p:nvSpPr>
        <p:spPr>
          <a:xfrm rot="21023395">
            <a:off x="3393762" y="3574450"/>
            <a:ext cx="303834" cy="7166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🦁 Löwe-Emoji">
            <a:extLst>
              <a:ext uri="{FF2B5EF4-FFF2-40B4-BE49-F238E27FC236}">
                <a16:creationId xmlns:a16="http://schemas.microsoft.com/office/drawing/2014/main" id="{F50036E1-EBBD-4742-A1B4-D296C1F2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11" y="2632741"/>
            <a:ext cx="580219" cy="58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Banana emoticon Images, Stock Photos &amp;amp; Vectors | Shutterstock">
            <a:extLst>
              <a:ext uri="{FF2B5EF4-FFF2-40B4-BE49-F238E27FC236}">
                <a16:creationId xmlns:a16="http://schemas.microsoft.com/office/drawing/2014/main" id="{50004B85-5669-5041-AFE1-38C3786F4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1110823" y="3698724"/>
            <a:ext cx="790417" cy="70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🦁 Löwe-Emoji">
            <a:extLst>
              <a:ext uri="{FF2B5EF4-FFF2-40B4-BE49-F238E27FC236}">
                <a16:creationId xmlns:a16="http://schemas.microsoft.com/office/drawing/2014/main" id="{9AE38B7E-00E4-3F40-890C-5BDEBD79B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27" y="3813414"/>
            <a:ext cx="580219" cy="58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66F81A-F1E5-7848-8E19-7B3D9316E50F}"/>
              </a:ext>
            </a:extLst>
          </p:cNvPr>
          <p:cNvSpPr txBox="1"/>
          <p:nvPr/>
        </p:nvSpPr>
        <p:spPr>
          <a:xfrm>
            <a:off x="322288" y="2531528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ibertinus Sans" pitchFamily="2" charset="0"/>
              </a:rPr>
              <a:t>Left</a:t>
            </a:r>
          </a:p>
          <a:p>
            <a:pPr algn="ctr"/>
            <a:r>
              <a:rPr lang="en-US" dirty="0">
                <a:latin typeface="Libertinus Sans" pitchFamily="2" charset="0"/>
              </a:rPr>
              <a:t>eye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8496E-5896-AF42-9A05-321A1360AAEF}"/>
              </a:ext>
            </a:extLst>
          </p:cNvPr>
          <p:cNvSpPr txBox="1"/>
          <p:nvPr/>
        </p:nvSpPr>
        <p:spPr>
          <a:xfrm>
            <a:off x="229682" y="3865208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ibertinus Sans" pitchFamily="2" charset="0"/>
              </a:rPr>
              <a:t>Right</a:t>
            </a:r>
          </a:p>
          <a:p>
            <a:pPr algn="ctr"/>
            <a:r>
              <a:rPr lang="en-US" dirty="0">
                <a:latin typeface="Libertinus Sans" pitchFamily="2" charset="0"/>
              </a:rPr>
              <a:t>eye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679DBC-C898-5F9F-1C2D-3B2247708BB4}"/>
              </a:ext>
            </a:extLst>
          </p:cNvPr>
          <p:cNvGrpSpPr/>
          <p:nvPr/>
        </p:nvGrpSpPr>
        <p:grpSpPr>
          <a:xfrm>
            <a:off x="3449087" y="4982319"/>
            <a:ext cx="4593605" cy="330082"/>
            <a:chOff x="3449087" y="4813506"/>
            <a:chExt cx="4593605" cy="33008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005638C-C44E-F3FF-3653-5E86C3E0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9087" y="4813506"/>
              <a:ext cx="4593605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66C011-2F71-82EF-CB08-CD3B2B7F07AC}"/>
                </a:ext>
              </a:extLst>
            </p:cNvPr>
            <p:cNvSpPr txBox="1"/>
            <p:nvPr/>
          </p:nvSpPr>
          <p:spPr>
            <a:xfrm>
              <a:off x="5450896" y="4845313"/>
              <a:ext cx="5325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Depth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6FE401-7BFD-3D0A-5C7A-F382D50614C1}"/>
                </a:ext>
              </a:extLst>
            </p:cNvPr>
            <p:cNvSpPr txBox="1"/>
            <p:nvPr/>
          </p:nvSpPr>
          <p:spPr>
            <a:xfrm>
              <a:off x="7666501" y="4862725"/>
              <a:ext cx="3642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Far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0B15AD-4693-849C-961D-B68E97BE2D7A}"/>
                </a:ext>
              </a:extLst>
            </p:cNvPr>
            <p:cNvSpPr txBox="1"/>
            <p:nvPr/>
          </p:nvSpPr>
          <p:spPr>
            <a:xfrm>
              <a:off x="3500796" y="4889672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Libertinus Sans" pitchFamily="2" charset="0"/>
                </a:rPr>
                <a:t>Near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351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4BAA53-0F1E-C449-B46E-1D78366A7289}"/>
              </a:ext>
            </a:extLst>
          </p:cNvPr>
          <p:cNvSpPr/>
          <p:nvPr/>
        </p:nvSpPr>
        <p:spPr>
          <a:xfrm>
            <a:off x="636813" y="2857498"/>
            <a:ext cx="3485030" cy="203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2928C-0E53-754B-A82E-7C1CBD666D13}"/>
              </a:ext>
            </a:extLst>
          </p:cNvPr>
          <p:cNvSpPr/>
          <p:nvPr/>
        </p:nvSpPr>
        <p:spPr>
          <a:xfrm>
            <a:off x="5029256" y="2857498"/>
            <a:ext cx="3485030" cy="203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2E638-E373-7E47-B9EB-6D335B88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Binocular disparity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FC8C8-9BCB-A742-89A6-E31826BDD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1200720"/>
          </a:xfrm>
        </p:spPr>
        <p:txBody>
          <a:bodyPr/>
          <a:lstStyle/>
          <a:p>
            <a:r>
              <a:rPr lang="en-US" dirty="0"/>
              <a:t>Requires to </a:t>
            </a:r>
            <a:r>
              <a:rPr lang="en-US" b="1" dirty="0"/>
              <a:t>match </a:t>
            </a:r>
            <a:r>
              <a:rPr lang="en-US" dirty="0"/>
              <a:t>points</a:t>
            </a:r>
          </a:p>
          <a:p>
            <a:r>
              <a:rPr lang="en-US" dirty="0"/>
              <a:t>Same distance, same depth</a:t>
            </a:r>
          </a:p>
          <a:p>
            <a:r>
              <a:rPr lang="en-US" dirty="0"/>
              <a:t>Depends on vergence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3C227-DD05-A34D-B9AF-E20A4C4E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DBF1A-6AFF-374A-AB2D-08E08115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53</a:t>
            </a:fld>
            <a:endParaRPr lang="en-GB"/>
          </a:p>
        </p:txBody>
      </p:sp>
      <p:pic>
        <p:nvPicPr>
          <p:cNvPr id="12" name="Picture 11" descr="Banana emoticon Images, Stock Photos &amp;amp; Vectors | Shutterstock">
            <a:extLst>
              <a:ext uri="{FF2B5EF4-FFF2-40B4-BE49-F238E27FC236}">
                <a16:creationId xmlns:a16="http://schemas.microsoft.com/office/drawing/2014/main" id="{DB43F6B5-9C5B-2543-AC6E-6814D222A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2322568" y="3209502"/>
            <a:ext cx="1519818" cy="13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🦁 Löwe-Emoji">
            <a:extLst>
              <a:ext uri="{FF2B5EF4-FFF2-40B4-BE49-F238E27FC236}">
                <a16:creationId xmlns:a16="http://schemas.microsoft.com/office/drawing/2014/main" id="{F50036E1-EBBD-4742-A1B4-D296C1F2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02" y="3398631"/>
            <a:ext cx="1115649" cy="111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Banana emoticon Images, Stock Photos &amp;amp; Vectors | Shutterstock">
            <a:extLst>
              <a:ext uri="{FF2B5EF4-FFF2-40B4-BE49-F238E27FC236}">
                <a16:creationId xmlns:a16="http://schemas.microsoft.com/office/drawing/2014/main" id="{50004B85-5669-5041-AFE1-38C3786F4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5082366" y="3178105"/>
            <a:ext cx="1519818" cy="13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🦁 Löwe-Emoji">
            <a:extLst>
              <a:ext uri="{FF2B5EF4-FFF2-40B4-BE49-F238E27FC236}">
                <a16:creationId xmlns:a16="http://schemas.microsoft.com/office/drawing/2014/main" id="{9AE38B7E-00E4-3F40-890C-5BDEBD79B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5" y="3398631"/>
            <a:ext cx="1115649" cy="111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66F81A-F1E5-7848-8E19-7B3D9316E50F}"/>
              </a:ext>
            </a:extLst>
          </p:cNvPr>
          <p:cNvSpPr txBox="1"/>
          <p:nvPr/>
        </p:nvSpPr>
        <p:spPr>
          <a:xfrm>
            <a:off x="2144335" y="4909189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Left eye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8496E-5896-AF42-9A05-321A1360AAEF}"/>
              </a:ext>
            </a:extLst>
          </p:cNvPr>
          <p:cNvSpPr txBox="1"/>
          <p:nvPr/>
        </p:nvSpPr>
        <p:spPr>
          <a:xfrm>
            <a:off x="6420051" y="4909189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Right eye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65BC04-BD8A-3441-8260-4E4608303D30}"/>
              </a:ext>
            </a:extLst>
          </p:cNvPr>
          <p:cNvCxnSpPr/>
          <p:nvPr/>
        </p:nvCxnSpPr>
        <p:spPr>
          <a:xfrm>
            <a:off x="2937151" y="3363687"/>
            <a:ext cx="259823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BAB898-63D7-8D42-9C6D-67CF6CB911AB}"/>
              </a:ext>
            </a:extLst>
          </p:cNvPr>
          <p:cNvCxnSpPr>
            <a:cxnSpLocks/>
          </p:cNvCxnSpPr>
          <p:nvPr/>
        </p:nvCxnSpPr>
        <p:spPr>
          <a:xfrm>
            <a:off x="2588537" y="3907973"/>
            <a:ext cx="401364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74F5C3-484E-D94E-A901-B77760205DBF}"/>
              </a:ext>
            </a:extLst>
          </p:cNvPr>
          <p:cNvCxnSpPr/>
          <p:nvPr/>
        </p:nvCxnSpPr>
        <p:spPr>
          <a:xfrm>
            <a:off x="2986138" y="4497951"/>
            <a:ext cx="2598235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31524A-EE71-4347-AD81-0F896860D788}"/>
              </a:ext>
            </a:extLst>
          </p:cNvPr>
          <p:cNvCxnSpPr>
            <a:cxnSpLocks/>
          </p:cNvCxnSpPr>
          <p:nvPr/>
        </p:nvCxnSpPr>
        <p:spPr>
          <a:xfrm>
            <a:off x="2414363" y="4174674"/>
            <a:ext cx="401364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867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4BAA53-0F1E-C449-B46E-1D78366A7289}"/>
              </a:ext>
            </a:extLst>
          </p:cNvPr>
          <p:cNvSpPr/>
          <p:nvPr/>
        </p:nvSpPr>
        <p:spPr>
          <a:xfrm>
            <a:off x="3624043" y="3266773"/>
            <a:ext cx="3485030" cy="203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2928C-0E53-754B-A82E-7C1CBD666D13}"/>
              </a:ext>
            </a:extLst>
          </p:cNvPr>
          <p:cNvSpPr/>
          <p:nvPr/>
        </p:nvSpPr>
        <p:spPr>
          <a:xfrm>
            <a:off x="3624043" y="1144557"/>
            <a:ext cx="3485030" cy="20301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2E638-E373-7E47-B9EB-6D335B88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Binocular disparity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411F197-764E-C04C-A28E-E5E5BA354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3103955" cy="3771636"/>
          </a:xfrm>
        </p:spPr>
        <p:txBody>
          <a:bodyPr/>
          <a:lstStyle/>
          <a:p>
            <a:r>
              <a:rPr lang="en-US" dirty="0"/>
              <a:t>Another way to see it</a:t>
            </a:r>
          </a:p>
          <a:p>
            <a:r>
              <a:rPr lang="en-US" dirty="0"/>
              <a:t>Horopter is surface of points you verge on</a:t>
            </a:r>
          </a:p>
          <a:p>
            <a:r>
              <a:rPr lang="en-US" dirty="0"/>
              <a:t>Objects at horopter</a:t>
            </a:r>
          </a:p>
          <a:p>
            <a:pPr lvl="1"/>
            <a:r>
              <a:rPr lang="en-US" dirty="0"/>
              <a:t>Do not change position between eyes</a:t>
            </a:r>
          </a:p>
          <a:p>
            <a:pPr lvl="1"/>
            <a:r>
              <a:rPr lang="en-US" dirty="0"/>
              <a:t>Lion here</a:t>
            </a:r>
          </a:p>
          <a:p>
            <a:r>
              <a:rPr lang="en-US" dirty="0"/>
              <a:t>Objects away from it</a:t>
            </a:r>
          </a:p>
          <a:p>
            <a:pPr lvl="1"/>
            <a:r>
              <a:rPr lang="en-US" dirty="0"/>
              <a:t>Do change</a:t>
            </a:r>
          </a:p>
          <a:p>
            <a:pPr lvl="1"/>
            <a:r>
              <a:rPr lang="en-US" dirty="0"/>
              <a:t>Bana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3C227-DD05-A34D-B9AF-E20A4C4E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DBF1A-6AFF-374A-AB2D-08E08115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54</a:t>
            </a:fld>
            <a:endParaRPr lang="en-GB"/>
          </a:p>
        </p:txBody>
      </p:sp>
      <p:pic>
        <p:nvPicPr>
          <p:cNvPr id="12" name="Picture 11" descr="Banana emoticon Images, Stock Photos &amp;amp; Vectors | Shutterstock">
            <a:extLst>
              <a:ext uri="{FF2B5EF4-FFF2-40B4-BE49-F238E27FC236}">
                <a16:creationId xmlns:a16="http://schemas.microsoft.com/office/drawing/2014/main" id="{DB43F6B5-9C5B-2543-AC6E-6814D222A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5309798" y="3618777"/>
            <a:ext cx="1519818" cy="13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🦁 Löwe-Emoji">
            <a:extLst>
              <a:ext uri="{FF2B5EF4-FFF2-40B4-BE49-F238E27FC236}">
                <a16:creationId xmlns:a16="http://schemas.microsoft.com/office/drawing/2014/main" id="{F50036E1-EBBD-4742-A1B4-D296C1F2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732" y="3807906"/>
            <a:ext cx="1115649" cy="111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Banana emoticon Images, Stock Photos &amp;amp; Vectors | Shutterstock">
            <a:extLst>
              <a:ext uri="{FF2B5EF4-FFF2-40B4-BE49-F238E27FC236}">
                <a16:creationId xmlns:a16="http://schemas.microsoft.com/office/drawing/2014/main" id="{50004B85-5669-5041-AFE1-38C3786F4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3677153" y="1465164"/>
            <a:ext cx="1519818" cy="135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🦁 Löwe-Emoji">
            <a:extLst>
              <a:ext uri="{FF2B5EF4-FFF2-40B4-BE49-F238E27FC236}">
                <a16:creationId xmlns:a16="http://schemas.microsoft.com/office/drawing/2014/main" id="{9AE38B7E-00E4-3F40-890C-5BDEBD79B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732" y="1685690"/>
            <a:ext cx="1115649" cy="111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66F81A-F1E5-7848-8E19-7B3D9316E50F}"/>
              </a:ext>
            </a:extLst>
          </p:cNvPr>
          <p:cNvSpPr txBox="1"/>
          <p:nvPr/>
        </p:nvSpPr>
        <p:spPr>
          <a:xfrm>
            <a:off x="3669947" y="1200613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Left eye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78496E-5896-AF42-9A05-321A1360AAEF}"/>
              </a:ext>
            </a:extLst>
          </p:cNvPr>
          <p:cNvSpPr txBox="1"/>
          <p:nvPr/>
        </p:nvSpPr>
        <p:spPr>
          <a:xfrm>
            <a:off x="3676229" y="3339589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Right eye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74F5C3-484E-D94E-A901-B77760205DBF}"/>
              </a:ext>
            </a:extLst>
          </p:cNvPr>
          <p:cNvCxnSpPr>
            <a:cxnSpLocks/>
          </p:cNvCxnSpPr>
          <p:nvPr/>
        </p:nvCxnSpPr>
        <p:spPr>
          <a:xfrm>
            <a:off x="4534294" y="2323095"/>
            <a:ext cx="1659118" cy="2155573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31524A-EE71-4347-AD81-0F896860D788}"/>
              </a:ext>
            </a:extLst>
          </p:cNvPr>
          <p:cNvCxnSpPr>
            <a:cxnSpLocks/>
          </p:cNvCxnSpPr>
          <p:nvPr/>
        </p:nvCxnSpPr>
        <p:spPr>
          <a:xfrm>
            <a:off x="5373278" y="2323095"/>
            <a:ext cx="0" cy="207894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062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FCF3-0B2D-7F43-BBA0-67B4F945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(Cutting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Vishton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1995)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B2D36-2CE7-6B4A-98F2-8DEFECD2C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depth cues are differently effective at different absolute scales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9B470-29B6-5E4F-954A-23C3F993B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A8CF2-1821-984E-8BFB-308F8FA0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645122" name="Picture 2" descr="Just-discriminable ordinal depth thresholds as a function of the logarithm of distance from the observer, from 0.5 to 10,000 m, for nine sources of information about layout. I assume that more potent sources of information are associated with smaller depth-discrimination thresholds; and that these thresholds reflect suprathreshold utility. This array of functions is idealized for the assumptions given in Table 1. From &quot;Perceiving Layout and Knowing Distances: The Integration, Relative Potency, and Contextual Use of Different Information About Depth,&quot; by J. E. Cutting and P. M. Vishton, 1995, in W. Epstein and S. Rogers (Eds.), Perception of Space and Motion (p. 80), San Diego: Academic Press, Copyright 1995 by Academic Press. Reprinted with permission. ">
            <a:extLst>
              <a:ext uri="{FF2B5EF4-FFF2-40B4-BE49-F238E27FC236}">
                <a16:creationId xmlns:a16="http://schemas.microsoft.com/office/drawing/2014/main" id="{4D912FD5-710F-354B-9764-5D07367AA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33" y="2111190"/>
            <a:ext cx="5161550" cy="321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83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FCF3-0B2D-7F43-BBA0-67B4F945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(Landy 1995)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B2D36-2CE7-6B4A-98F2-8DEFECD2C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cues are </a:t>
            </a:r>
            <a:r>
              <a:rPr lang="en-US" b="1" dirty="0"/>
              <a:t>fused</a:t>
            </a:r>
          </a:p>
          <a:p>
            <a:r>
              <a:rPr lang="en-US" dirty="0"/>
              <a:t>HVS has a notion of </a:t>
            </a:r>
            <a:r>
              <a:rPr lang="en-US" b="1" dirty="0"/>
              <a:t>confidence</a:t>
            </a:r>
          </a:p>
          <a:p>
            <a:r>
              <a:rPr lang="en-US" dirty="0"/>
              <a:t>Cues are fused Bayesian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9B470-29B6-5E4F-954A-23C3F993B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A8CF2-1821-984E-8BFB-308F8FA0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56</a:t>
            </a:fld>
            <a:endParaRPr lang="en-GB"/>
          </a:p>
        </p:txBody>
      </p:sp>
      <p:pic>
        <p:nvPicPr>
          <p:cNvPr id="645124" name="Picture 4">
            <a:extLst>
              <a:ext uri="{FF2B5EF4-FFF2-40B4-BE49-F238E27FC236}">
                <a16:creationId xmlns:a16="http://schemas.microsoft.com/office/drawing/2014/main" id="{A49A3AE2-ECB1-CD40-B258-B3A577825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62" y="2993772"/>
            <a:ext cx="2488352" cy="111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48AFD-E21F-BC48-A7D2-E9390944E453}"/>
              </a:ext>
            </a:extLst>
          </p:cNvPr>
          <p:cNvCxnSpPr>
            <a:cxnSpLocks/>
          </p:cNvCxnSpPr>
          <p:nvPr/>
        </p:nvCxnSpPr>
        <p:spPr>
          <a:xfrm flipH="1" flipV="1">
            <a:off x="3697596" y="4209441"/>
            <a:ext cx="397326" cy="57128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CD61E1-72D0-9E48-BDAE-C1D87AE90EE5}"/>
              </a:ext>
            </a:extLst>
          </p:cNvPr>
          <p:cNvSpPr txBox="1"/>
          <p:nvPr/>
        </p:nvSpPr>
        <p:spPr>
          <a:xfrm>
            <a:off x="2907412" y="4735780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Sum over cues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625C14-83F6-084C-8E22-8A12131DBFC7}"/>
              </a:ext>
            </a:extLst>
          </p:cNvPr>
          <p:cNvCxnSpPr>
            <a:cxnSpLocks/>
          </p:cNvCxnSpPr>
          <p:nvPr/>
        </p:nvCxnSpPr>
        <p:spPr>
          <a:xfrm flipV="1">
            <a:off x="4172380" y="3923800"/>
            <a:ext cx="598403" cy="87355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F9790C-5487-7D4B-BCF5-94509A3A6863}"/>
              </a:ext>
            </a:extLst>
          </p:cNvPr>
          <p:cNvSpPr txBox="1"/>
          <p:nvPr/>
        </p:nvSpPr>
        <p:spPr>
          <a:xfrm>
            <a:off x="5893164" y="2304006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Depth of cue </a:t>
            </a:r>
            <a:r>
              <a:rPr lang="en-US" sz="1400" dirty="0" err="1">
                <a:latin typeface="Libertinus Sans" pitchFamily="2" charset="0"/>
              </a:rPr>
              <a:t>i</a:t>
            </a:r>
            <a:endParaRPr lang="en-US" sz="1400" dirty="0">
              <a:latin typeface="Libertinus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CE8BA9-D714-0C46-B251-E3956C38F851}"/>
              </a:ext>
            </a:extLst>
          </p:cNvPr>
          <p:cNvSpPr txBox="1"/>
          <p:nvPr/>
        </p:nvSpPr>
        <p:spPr>
          <a:xfrm>
            <a:off x="5299010" y="4735780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Confidence of cue </a:t>
            </a:r>
            <a:r>
              <a:rPr lang="en-US" sz="1400" dirty="0" err="1">
                <a:latin typeface="Libertinus Sans" pitchFamily="2" charset="0"/>
              </a:rPr>
              <a:t>i</a:t>
            </a:r>
            <a:endParaRPr lang="en-US" sz="1400" dirty="0">
              <a:latin typeface="Libertinus Sans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B47B2D-3756-A44C-8C8A-E56E1A57B252}"/>
              </a:ext>
            </a:extLst>
          </p:cNvPr>
          <p:cNvCxnSpPr>
            <a:cxnSpLocks/>
          </p:cNvCxnSpPr>
          <p:nvPr/>
        </p:nvCxnSpPr>
        <p:spPr>
          <a:xfrm flipH="1" flipV="1">
            <a:off x="4277630" y="4079104"/>
            <a:ext cx="1273654" cy="70161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44FD03-AB62-5E4D-B158-AB79049A9FB0}"/>
              </a:ext>
            </a:extLst>
          </p:cNvPr>
          <p:cNvCxnSpPr>
            <a:cxnSpLocks/>
          </p:cNvCxnSpPr>
          <p:nvPr/>
        </p:nvCxnSpPr>
        <p:spPr>
          <a:xfrm flipH="1" flipV="1">
            <a:off x="5424010" y="4010346"/>
            <a:ext cx="358497" cy="72543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502B57-F4CD-694F-9DAA-09EB3B07EDF5}"/>
              </a:ext>
            </a:extLst>
          </p:cNvPr>
          <p:cNvCxnSpPr>
            <a:cxnSpLocks/>
          </p:cNvCxnSpPr>
          <p:nvPr/>
        </p:nvCxnSpPr>
        <p:spPr>
          <a:xfrm flipH="1">
            <a:off x="5551284" y="2611783"/>
            <a:ext cx="340738" cy="38198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5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7057-95EE-BC4E-B3F2-E7F6CF8F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(Olivia 1995)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045DE-2344-5D42-89FC-ED7A4CFC1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an image of a category extremely quickly</a:t>
            </a:r>
          </a:p>
          <a:p>
            <a:r>
              <a:rPr lang="en-US" dirty="0"/>
              <a:t>Humans can say what it is, like landscape vs city</a:t>
            </a:r>
          </a:p>
          <a:p>
            <a:r>
              <a:rPr lang="en-US" dirty="0"/>
              <a:t>Mostly texture perception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B3BBB-73FB-1F40-9D97-1ABC45001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5BCB8-62EC-2A42-8A59-AF6A06DF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659458" name="Picture 2" descr="FIGURE 41.2 (a) Examples of color-nondiagnostic scenes: surface color is unrelated to meaning, (b) Examples of color-diagnostic scenes: surface color is related to the meaning of the object or region, (c) Illustration of color and luminance layout information available at 2, 4, and 8 cycles per image, (d) Performances of scene recognition as a function of cycles per image, for color and grey-level images (from Oliva and Schyns, 2000).">
            <a:extLst>
              <a:ext uri="{FF2B5EF4-FFF2-40B4-BE49-F238E27FC236}">
                <a16:creationId xmlns:a16="http://schemas.microsoft.com/office/drawing/2014/main" id="{8916B539-8717-9A4E-9D9E-CCC1AB788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 bwMode="auto">
          <a:xfrm>
            <a:off x="4454772" y="2150589"/>
            <a:ext cx="4562058" cy="293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541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D68B-2657-1E45-8B26-64D6E0FD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images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(Olivia 1995)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4FF6E-7EB1-3B4B-97E2-C6CEE72A3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333501"/>
            <a:ext cx="4520940" cy="3771636"/>
          </a:xfrm>
        </p:spPr>
        <p:txBody>
          <a:bodyPr/>
          <a:lstStyle/>
          <a:p>
            <a:r>
              <a:rPr lang="en-US" dirty="0"/>
              <a:t>Image that look like scene A from far</a:t>
            </a:r>
          </a:p>
          <a:p>
            <a:r>
              <a:rPr lang="en-US" dirty="0"/>
              <a:t>And like image B from a near</a:t>
            </a:r>
          </a:p>
          <a:p>
            <a:r>
              <a:rPr lang="en-US" dirty="0"/>
              <a:t>Produced by choosing optimal frequencies for that distance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A53AC-A470-AC44-9CBC-634FBBEF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CE018-BD95-7745-8D59-3B0F3185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660482" name="Picture 2" descr="Hybrid images: Now you see them… | New Scientist">
            <a:extLst>
              <a:ext uri="{FF2B5EF4-FFF2-40B4-BE49-F238E27FC236}">
                <a16:creationId xmlns:a16="http://schemas.microsoft.com/office/drawing/2014/main" id="{4586119A-8A37-4F40-A203-8B370644A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4" y="1719671"/>
            <a:ext cx="2602281" cy="34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ybrid images: Now you see them… | New Scientist">
            <a:extLst>
              <a:ext uri="{FF2B5EF4-FFF2-40B4-BE49-F238E27FC236}">
                <a16:creationId xmlns:a16="http://schemas.microsoft.com/office/drawing/2014/main" id="{9EDCF53A-E635-4340-856C-D108021BF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423" y="3081198"/>
            <a:ext cx="539361" cy="71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0451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3E0A-C8C4-954A-B43B-A05963D4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70898-6252-4147-A1B6-CEA717DB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dirty="0"/>
              <a:t>Landy, Michael S., et al. "</a:t>
            </a:r>
            <a:r>
              <a:rPr lang="en-GB" sz="1200" b="1" dirty="0"/>
              <a:t>Measurement and </a:t>
            </a:r>
            <a:r>
              <a:rPr lang="en-GB" sz="1200" b="1" dirty="0" err="1"/>
              <a:t>modeling</a:t>
            </a:r>
            <a:r>
              <a:rPr lang="en-GB" sz="1200" b="1" dirty="0"/>
              <a:t> of depth cue combination: in </a:t>
            </a:r>
            <a:r>
              <a:rPr lang="en-GB" sz="1200" b="1" dirty="0" err="1"/>
              <a:t>defense</a:t>
            </a:r>
            <a:r>
              <a:rPr lang="en-GB" sz="1200" b="1" dirty="0"/>
              <a:t> of weak fusion</a:t>
            </a:r>
            <a:r>
              <a:rPr lang="en-GB" sz="1200" dirty="0"/>
              <a:t>." </a:t>
            </a:r>
            <a:r>
              <a:rPr lang="en-GB" sz="1200" i="1" dirty="0"/>
              <a:t>Vision research</a:t>
            </a:r>
            <a:r>
              <a:rPr lang="en-GB" sz="1200" dirty="0"/>
              <a:t> 35.3 (1995): 389-412.</a:t>
            </a:r>
          </a:p>
          <a:p>
            <a:r>
              <a:rPr lang="en-US" sz="1200" dirty="0"/>
              <a:t>Cutting, James E., and Peter M. </a:t>
            </a:r>
            <a:r>
              <a:rPr lang="en-US" sz="1200" dirty="0" err="1"/>
              <a:t>Vishton</a:t>
            </a:r>
            <a:r>
              <a:rPr lang="en-US" sz="1200" dirty="0"/>
              <a:t>. "</a:t>
            </a:r>
            <a:r>
              <a:rPr lang="en-US" sz="1200" b="1" dirty="0"/>
              <a:t>Perceiving layout and knowing distances: The integration, relative potency, and contextual use of different information about depth.</a:t>
            </a:r>
            <a:r>
              <a:rPr lang="en-US" sz="1200" dirty="0"/>
              <a:t>" </a:t>
            </a:r>
            <a:r>
              <a:rPr lang="en-US" sz="1200" i="1" dirty="0"/>
              <a:t>Perception of space and motion</a:t>
            </a:r>
            <a:r>
              <a:rPr lang="en-US" sz="1200" dirty="0"/>
              <a:t>. Academic Press, 1995. 69-117.</a:t>
            </a:r>
          </a:p>
          <a:p>
            <a:r>
              <a:rPr lang="en-US" sz="1200" dirty="0"/>
              <a:t>Oliva, Aude. "</a:t>
            </a:r>
            <a:r>
              <a:rPr lang="en-US" sz="1200" b="1" dirty="0"/>
              <a:t>Gist of the scene.</a:t>
            </a:r>
            <a:r>
              <a:rPr lang="en-US" sz="1200" dirty="0"/>
              <a:t>" </a:t>
            </a:r>
            <a:r>
              <a:rPr lang="en-US" sz="1200" i="1" dirty="0"/>
              <a:t>Neurobiology of attention. Academic press</a:t>
            </a:r>
            <a:r>
              <a:rPr lang="en-US" sz="1200" dirty="0"/>
              <a:t>, 2005. 251-256.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8D4D2-33DA-3043-A553-0A019CA2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04114-76BF-1345-800E-9D668672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20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CC42-3A56-DB46-9D2D-5EAEF8E9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79236-C22B-504C-AFAC-D98C30F9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take four different views on this problem:</a:t>
            </a:r>
          </a:p>
          <a:p>
            <a:pPr marL="723896" lvl="1" indent="-342900">
              <a:buFont typeface="+mj-lt"/>
              <a:buAutoNum type="arabicPeriod"/>
            </a:pPr>
            <a:r>
              <a:rPr lang="en-US" dirty="0"/>
              <a:t>Low-level</a:t>
            </a:r>
          </a:p>
          <a:p>
            <a:pPr marL="723896" lvl="1" indent="-342900">
              <a:buFont typeface="+mj-lt"/>
              <a:buAutoNum type="arabicPeriod"/>
            </a:pPr>
            <a:r>
              <a:rPr lang="en-US" dirty="0"/>
              <a:t>Phenomenological</a:t>
            </a:r>
          </a:p>
          <a:p>
            <a:pPr marL="723896" lvl="1" indent="-342900">
              <a:buFont typeface="+mj-lt"/>
              <a:buAutoNum type="arabicPeriod"/>
            </a:pPr>
            <a:r>
              <a:rPr lang="en-US" dirty="0"/>
              <a:t>Neuro-physiological</a:t>
            </a:r>
          </a:p>
          <a:p>
            <a:pPr marL="723896" lvl="1" indent="-342900">
              <a:buFont typeface="+mj-lt"/>
              <a:buAutoNum type="arabicPeriod"/>
            </a:pPr>
            <a:r>
              <a:rPr lang="en-US" dirty="0"/>
              <a:t>Computational</a:t>
            </a:r>
          </a:p>
          <a:p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E9EAEB-1D7E-6948-B7D3-25136A466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47FB2C-577C-144C-B7B0-AA0366B3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936AC-16B0-8940-AD39-84D919CE92BA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949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2F728-5B36-DF45-A839-CC410710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Neuro-physiological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1E642-3B53-5640-B738-B651933D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going on neurologically when we recognize?</a:t>
            </a:r>
          </a:p>
          <a:p>
            <a:r>
              <a:rPr lang="en-US" dirty="0"/>
              <a:t>Pupil</a:t>
            </a:r>
          </a:p>
          <a:p>
            <a:r>
              <a:rPr lang="en-US" dirty="0"/>
              <a:t>Retina</a:t>
            </a:r>
          </a:p>
          <a:p>
            <a:r>
              <a:rPr lang="en-US" dirty="0"/>
              <a:t>Receptive fields</a:t>
            </a:r>
          </a:p>
          <a:p>
            <a:r>
              <a:rPr lang="en-US" dirty="0"/>
              <a:t>LGN/Optical Chiasm</a:t>
            </a:r>
          </a:p>
          <a:p>
            <a:r>
              <a:rPr lang="en-US" dirty="0"/>
              <a:t>Visual Cortex</a:t>
            </a:r>
          </a:p>
          <a:p>
            <a:r>
              <a:rPr lang="en-US" dirty="0"/>
              <a:t>Bigger picture: Invariance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DE932-AE00-914F-8708-0B358C0F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28ACC-CC50-4B48-98B3-12873E86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592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7E8A-C3A5-8E40-92A4-DA322C41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Pupil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8203D-8CEB-C34A-9779-66133975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Controls how much light falls onto the retina</a:t>
            </a:r>
          </a:p>
          <a:p>
            <a:r>
              <a:rPr lang="en-US" dirty="0"/>
              <a:t>Part of the adaptation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F6590-FC06-DE40-AF44-346D8A63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3D58F-E819-D74C-B88B-1629778C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61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36B51-DC9C-054B-ABD2-87845A8D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56" y="2363969"/>
            <a:ext cx="6335687" cy="1946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39B831-E500-AC44-8D0C-20D2043E7E46}"/>
              </a:ext>
            </a:extLst>
          </p:cNvPr>
          <p:cNvSpPr txBox="1"/>
          <p:nvPr/>
        </p:nvSpPr>
        <p:spPr>
          <a:xfrm>
            <a:off x="1632561" y="4523024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Large pupil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High field intensity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4F704-BB08-AA42-9923-B66BC76BC4B4}"/>
              </a:ext>
            </a:extLst>
          </p:cNvPr>
          <p:cNvSpPr txBox="1"/>
          <p:nvPr/>
        </p:nvSpPr>
        <p:spPr>
          <a:xfrm>
            <a:off x="3470073" y="4523024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Medium pupil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Normal field intensity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CEF02-D9DD-BA48-80C0-6E3E97A00984}"/>
              </a:ext>
            </a:extLst>
          </p:cNvPr>
          <p:cNvSpPr txBox="1"/>
          <p:nvPr/>
        </p:nvSpPr>
        <p:spPr>
          <a:xfrm>
            <a:off x="5849388" y="4528426"/>
            <a:ext cx="1598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Large pupil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Low field intensity</a:t>
            </a:r>
          </a:p>
        </p:txBody>
      </p:sp>
    </p:spTree>
    <p:extLst>
      <p:ext uri="{BB962C8B-B14F-4D97-AF65-F5344CB8AC3E}">
        <p14:creationId xmlns:p14="http://schemas.microsoft.com/office/powerpoint/2010/main" val="2683126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911BC2-67B3-3444-A075-8A5E9E34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497" y="1737020"/>
            <a:ext cx="6185027" cy="6286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3CF08A-7126-944B-B895-9BDFB264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60E9-88CC-3841-BFD2-2FE088FDD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Converts light into nerve impulses</a:t>
            </a:r>
          </a:p>
          <a:p>
            <a:r>
              <a:rPr lang="en-US" dirty="0"/>
              <a:t>Covered by photoreceptors</a:t>
            </a:r>
          </a:p>
          <a:p>
            <a:r>
              <a:rPr lang="en-US" dirty="0"/>
              <a:t>Denser in the fovea</a:t>
            </a:r>
          </a:p>
          <a:p>
            <a:r>
              <a:rPr lang="en-US" dirty="0"/>
              <a:t>None in the blind spot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22229-5F01-AD4B-9FDD-5776E468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D0322-F876-5844-934E-605F36957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62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AC177-4DCC-C648-9A69-E0F453A0A588}"/>
              </a:ext>
            </a:extLst>
          </p:cNvPr>
          <p:cNvSpPr txBox="1"/>
          <p:nvPr/>
        </p:nvSpPr>
        <p:spPr>
          <a:xfrm>
            <a:off x="5687073" y="4797360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Fovea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42A8C-09A3-ED4E-8751-CE92BCFDD17C}"/>
              </a:ext>
            </a:extLst>
          </p:cNvPr>
          <p:cNvSpPr txBox="1"/>
          <p:nvPr/>
        </p:nvSpPr>
        <p:spPr>
          <a:xfrm>
            <a:off x="7836705" y="448958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Blind spot</a:t>
            </a:r>
          </a:p>
        </p:txBody>
      </p:sp>
    </p:spTree>
    <p:extLst>
      <p:ext uri="{BB962C8B-B14F-4D97-AF65-F5344CB8AC3E}">
        <p14:creationId xmlns:p14="http://schemas.microsoft.com/office/powerpoint/2010/main" val="582243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795E-91BE-7246-B10B-353FFC4B2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Photoreceptors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B584-432E-694D-99D5-8469D16C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047047" cy="3771636"/>
          </a:xfrm>
        </p:spPr>
        <p:txBody>
          <a:bodyPr/>
          <a:lstStyle/>
          <a:p>
            <a:r>
              <a:rPr lang="en-US" dirty="0"/>
              <a:t>Two kinds of photoreceptors</a:t>
            </a:r>
          </a:p>
          <a:p>
            <a:r>
              <a:rPr lang="en-US" b="1" dirty="0"/>
              <a:t>Rods</a:t>
            </a:r>
          </a:p>
          <a:p>
            <a:pPr lvl="1"/>
            <a:r>
              <a:rPr lang="en-US" dirty="0"/>
              <a:t>Luminance</a:t>
            </a:r>
          </a:p>
          <a:p>
            <a:pPr lvl="1"/>
            <a:r>
              <a:rPr lang="en-US" dirty="0"/>
              <a:t>Day and night</a:t>
            </a:r>
          </a:p>
          <a:p>
            <a:r>
              <a:rPr lang="en-US" b="1" dirty="0"/>
              <a:t>Cones</a:t>
            </a:r>
          </a:p>
          <a:p>
            <a:pPr lvl="1"/>
            <a:r>
              <a:rPr lang="en-US" dirty="0"/>
              <a:t>Color (so three kinds-of)</a:t>
            </a:r>
          </a:p>
          <a:p>
            <a:pPr lvl="1"/>
            <a:r>
              <a:rPr lang="en-US" dirty="0"/>
              <a:t>Day-only</a:t>
            </a:r>
          </a:p>
          <a:p>
            <a:r>
              <a:rPr lang="en-US" dirty="0"/>
              <a:t>Ganglion cells</a:t>
            </a:r>
          </a:p>
          <a:p>
            <a:pPr lvl="1"/>
            <a:r>
              <a:rPr lang="en-US" dirty="0"/>
              <a:t>Not for image formation, circadian</a:t>
            </a:r>
          </a:p>
          <a:p>
            <a:r>
              <a:rPr lang="en-US" dirty="0"/>
              <a:t>Adaptation in part done by flipping between these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7DF21-4CE6-DB46-B0D1-B80DA1FCB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0D57C-876F-F845-9A50-C1ACDF33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63</a:t>
            </a:fld>
            <a:endParaRPr lang="en-GB"/>
          </a:p>
        </p:txBody>
      </p:sp>
      <p:pic>
        <p:nvPicPr>
          <p:cNvPr id="8194" name="Picture 2" descr="1 Schematic diagram of vertebrate rod and cone photoreceptors. The phototransducing outer segment is joined to the mitochondria-rich ellipsoid portion of the inner segment by the connecting cilium. Light-induced changes in membrane potential in the outer segment are transmitted through the inner segment to alter neurotransmitter release at the synaptic terminal that communicates with secondorder retinal neurons.  ">
            <a:extLst>
              <a:ext uri="{FF2B5EF4-FFF2-40B4-BE49-F238E27FC236}">
                <a16:creationId xmlns:a16="http://schemas.microsoft.com/office/drawing/2014/main" id="{01D134B5-CED6-9840-92F1-B7C3BE4A0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43" y="1856384"/>
            <a:ext cx="2391779" cy="29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8537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77AB-470C-3C4A-AA33-5CE91B9F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Foveation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B9968-58E4-8A45-A4B8-B540AEEC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Physiological reason for foveal vision is receptor density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A4FF0-B115-DA49-82B3-AA5300D0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CEA9E-E02A-474E-BD6C-39FD5E09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64</a:t>
            </a:fld>
            <a:endParaRPr lang="en-GB"/>
          </a:p>
        </p:txBody>
      </p:sp>
      <p:pic>
        <p:nvPicPr>
          <p:cNvPr id="636930" name="Picture 2" descr="2. Density distribution of retinal rods and cones. A retinal image is shown above the density plot. The scale and positions of the fovea and blind spot are aligned to match the density plot. Illustration by J Thaung.  ">
            <a:extLst>
              <a:ext uri="{FF2B5EF4-FFF2-40B4-BE49-F238E27FC236}">
                <a16:creationId xmlns:a16="http://schemas.microsoft.com/office/drawing/2014/main" id="{2E84BEC5-2034-854C-997D-13768C40E3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7" r="28800" b="83024"/>
          <a:stretch/>
        </p:blipFill>
        <p:spPr bwMode="auto">
          <a:xfrm>
            <a:off x="4785575" y="2094218"/>
            <a:ext cx="546216" cy="5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6F27D-89C6-6841-8609-E23925004222}"/>
              </a:ext>
            </a:extLst>
          </p:cNvPr>
          <p:cNvSpPr txBox="1"/>
          <p:nvPr/>
        </p:nvSpPr>
        <p:spPr>
          <a:xfrm rot="16200000">
            <a:off x="1845320" y="3486188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Density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F79-ECC0-2D4A-BFB7-09627FD67563}"/>
              </a:ext>
            </a:extLst>
          </p:cNvPr>
          <p:cNvSpPr txBox="1"/>
          <p:nvPr/>
        </p:nvSpPr>
        <p:spPr>
          <a:xfrm>
            <a:off x="3786137" y="4879997"/>
            <a:ext cx="1000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View 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CB2AF-4F6D-5D45-8214-D5CCE0057F74}"/>
              </a:ext>
            </a:extLst>
          </p:cNvPr>
          <p:cNvSpPr txBox="1"/>
          <p:nvPr/>
        </p:nvSpPr>
        <p:spPr>
          <a:xfrm>
            <a:off x="2448695" y="4877905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80 deg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EF22CA-499B-7542-8A3C-0E93FC535564}"/>
              </a:ext>
            </a:extLst>
          </p:cNvPr>
          <p:cNvSpPr txBox="1"/>
          <p:nvPr/>
        </p:nvSpPr>
        <p:spPr>
          <a:xfrm>
            <a:off x="5923588" y="4901584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80 deg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F986707-AA2D-C244-9300-3A2472E3E47B}"/>
              </a:ext>
            </a:extLst>
          </p:cNvPr>
          <p:cNvSpPr/>
          <p:nvPr/>
        </p:nvSpPr>
        <p:spPr>
          <a:xfrm>
            <a:off x="2396231" y="2696942"/>
            <a:ext cx="4064725" cy="2183721"/>
          </a:xfrm>
          <a:custGeom>
            <a:avLst/>
            <a:gdLst>
              <a:gd name="connsiteX0" fmla="*/ 0 w 1451113"/>
              <a:gd name="connsiteY0" fmla="*/ 934278 h 934278"/>
              <a:gd name="connsiteX1" fmla="*/ 387626 w 1451113"/>
              <a:gd name="connsiteY1" fmla="*/ 934278 h 934278"/>
              <a:gd name="connsiteX2" fmla="*/ 387626 w 1451113"/>
              <a:gd name="connsiteY2" fmla="*/ 626165 h 934278"/>
              <a:gd name="connsiteX3" fmla="*/ 745435 w 1451113"/>
              <a:gd name="connsiteY3" fmla="*/ 626165 h 934278"/>
              <a:gd name="connsiteX4" fmla="*/ 745435 w 1451113"/>
              <a:gd name="connsiteY4" fmla="*/ 288234 h 934278"/>
              <a:gd name="connsiteX5" fmla="*/ 1123122 w 1451113"/>
              <a:gd name="connsiteY5" fmla="*/ 288234 h 934278"/>
              <a:gd name="connsiteX6" fmla="*/ 1123122 w 1451113"/>
              <a:gd name="connsiteY6" fmla="*/ 0 h 934278"/>
              <a:gd name="connsiteX7" fmla="*/ 1451113 w 1451113"/>
              <a:gd name="connsiteY7" fmla="*/ 0 h 934278"/>
              <a:gd name="connsiteX0" fmla="*/ 0 w 1063487"/>
              <a:gd name="connsiteY0" fmla="*/ 934278 h 934278"/>
              <a:gd name="connsiteX1" fmla="*/ 0 w 1063487"/>
              <a:gd name="connsiteY1" fmla="*/ 626165 h 934278"/>
              <a:gd name="connsiteX2" fmla="*/ 357809 w 1063487"/>
              <a:gd name="connsiteY2" fmla="*/ 626165 h 934278"/>
              <a:gd name="connsiteX3" fmla="*/ 357809 w 1063487"/>
              <a:gd name="connsiteY3" fmla="*/ 288234 h 934278"/>
              <a:gd name="connsiteX4" fmla="*/ 735496 w 1063487"/>
              <a:gd name="connsiteY4" fmla="*/ 288234 h 934278"/>
              <a:gd name="connsiteX5" fmla="*/ 735496 w 1063487"/>
              <a:gd name="connsiteY5" fmla="*/ 0 h 934278"/>
              <a:gd name="connsiteX6" fmla="*/ 1063487 w 1063487"/>
              <a:gd name="connsiteY6" fmla="*/ 0 h 934278"/>
              <a:gd name="connsiteX0" fmla="*/ 0 w 1063487"/>
              <a:gd name="connsiteY0" fmla="*/ 626165 h 626165"/>
              <a:gd name="connsiteX1" fmla="*/ 357809 w 1063487"/>
              <a:gd name="connsiteY1" fmla="*/ 626165 h 626165"/>
              <a:gd name="connsiteX2" fmla="*/ 357809 w 1063487"/>
              <a:gd name="connsiteY2" fmla="*/ 288234 h 626165"/>
              <a:gd name="connsiteX3" fmla="*/ 735496 w 1063487"/>
              <a:gd name="connsiteY3" fmla="*/ 288234 h 626165"/>
              <a:gd name="connsiteX4" fmla="*/ 735496 w 1063487"/>
              <a:gd name="connsiteY4" fmla="*/ 0 h 626165"/>
              <a:gd name="connsiteX5" fmla="*/ 1063487 w 1063487"/>
              <a:gd name="connsiteY5" fmla="*/ 0 h 626165"/>
              <a:gd name="connsiteX0" fmla="*/ 0 w 1063487"/>
              <a:gd name="connsiteY0" fmla="*/ 626165 h 626165"/>
              <a:gd name="connsiteX1" fmla="*/ 357809 w 1063487"/>
              <a:gd name="connsiteY1" fmla="*/ 626165 h 626165"/>
              <a:gd name="connsiteX2" fmla="*/ 357809 w 1063487"/>
              <a:gd name="connsiteY2" fmla="*/ 288234 h 626165"/>
              <a:gd name="connsiteX3" fmla="*/ 735496 w 1063487"/>
              <a:gd name="connsiteY3" fmla="*/ 288234 h 626165"/>
              <a:gd name="connsiteX4" fmla="*/ 1063487 w 1063487"/>
              <a:gd name="connsiteY4" fmla="*/ 0 h 626165"/>
              <a:gd name="connsiteX0" fmla="*/ 0 w 735496"/>
              <a:gd name="connsiteY0" fmla="*/ 337931 h 337931"/>
              <a:gd name="connsiteX1" fmla="*/ 357809 w 735496"/>
              <a:gd name="connsiteY1" fmla="*/ 337931 h 337931"/>
              <a:gd name="connsiteX2" fmla="*/ 357809 w 735496"/>
              <a:gd name="connsiteY2" fmla="*/ 0 h 337931"/>
              <a:gd name="connsiteX3" fmla="*/ 735496 w 735496"/>
              <a:gd name="connsiteY3" fmla="*/ 0 h 337931"/>
              <a:gd name="connsiteX0" fmla="*/ 0 w 735496"/>
              <a:gd name="connsiteY0" fmla="*/ 337931 h 383902"/>
              <a:gd name="connsiteX1" fmla="*/ 357809 w 735496"/>
              <a:gd name="connsiteY1" fmla="*/ 337931 h 383902"/>
              <a:gd name="connsiteX2" fmla="*/ 357809 w 735496"/>
              <a:gd name="connsiteY2" fmla="*/ 0 h 383902"/>
              <a:gd name="connsiteX3" fmla="*/ 735496 w 735496"/>
              <a:gd name="connsiteY3" fmla="*/ 383902 h 383902"/>
              <a:gd name="connsiteX0" fmla="*/ 0 w 735496"/>
              <a:gd name="connsiteY0" fmla="*/ 337931 h 383902"/>
              <a:gd name="connsiteX1" fmla="*/ 357809 w 735496"/>
              <a:gd name="connsiteY1" fmla="*/ 337931 h 383902"/>
              <a:gd name="connsiteX2" fmla="*/ 357809 w 735496"/>
              <a:gd name="connsiteY2" fmla="*/ 0 h 383902"/>
              <a:gd name="connsiteX3" fmla="*/ 735496 w 735496"/>
              <a:gd name="connsiteY3" fmla="*/ 383902 h 383902"/>
              <a:gd name="connsiteX0" fmla="*/ 0 w 735496"/>
              <a:gd name="connsiteY0" fmla="*/ 337931 h 548163"/>
              <a:gd name="connsiteX1" fmla="*/ 366949 w 735496"/>
              <a:gd name="connsiteY1" fmla="*/ 548163 h 548163"/>
              <a:gd name="connsiteX2" fmla="*/ 357809 w 735496"/>
              <a:gd name="connsiteY2" fmla="*/ 0 h 548163"/>
              <a:gd name="connsiteX3" fmla="*/ 735496 w 735496"/>
              <a:gd name="connsiteY3" fmla="*/ 383902 h 548163"/>
              <a:gd name="connsiteX0" fmla="*/ 0 w 735496"/>
              <a:gd name="connsiteY0" fmla="*/ 337931 h 548163"/>
              <a:gd name="connsiteX1" fmla="*/ 366949 w 735496"/>
              <a:gd name="connsiteY1" fmla="*/ 548163 h 548163"/>
              <a:gd name="connsiteX2" fmla="*/ 357809 w 735496"/>
              <a:gd name="connsiteY2" fmla="*/ 0 h 548163"/>
              <a:gd name="connsiteX3" fmla="*/ 735496 w 735496"/>
              <a:gd name="connsiteY3" fmla="*/ 383902 h 548163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23765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23765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9697"/>
              <a:gd name="connsiteY0" fmla="*/ 201168 h 401915"/>
              <a:gd name="connsiteX1" fmla="*/ 371150 w 739697"/>
              <a:gd name="connsiteY1" fmla="*/ 401915 h 401915"/>
              <a:gd name="connsiteX2" fmla="*/ 362010 w 739697"/>
              <a:gd name="connsiteY2" fmla="*/ 0 h 401915"/>
              <a:gd name="connsiteX3" fmla="*/ 739697 w 739697"/>
              <a:gd name="connsiteY3" fmla="*/ 199464 h 401915"/>
              <a:gd name="connsiteX0" fmla="*/ 0 w 1407142"/>
              <a:gd name="connsiteY0" fmla="*/ 193479 h 401915"/>
              <a:gd name="connsiteX1" fmla="*/ 1038595 w 1407142"/>
              <a:gd name="connsiteY1" fmla="*/ 401915 h 401915"/>
              <a:gd name="connsiteX2" fmla="*/ 1029455 w 1407142"/>
              <a:gd name="connsiteY2" fmla="*/ 0 h 401915"/>
              <a:gd name="connsiteX3" fmla="*/ 1407142 w 1407142"/>
              <a:gd name="connsiteY3" fmla="*/ 199464 h 401915"/>
              <a:gd name="connsiteX0" fmla="*/ 0 w 1407142"/>
              <a:gd name="connsiteY0" fmla="*/ 282131 h 288116"/>
              <a:gd name="connsiteX1" fmla="*/ 732116 w 1407142"/>
              <a:gd name="connsiteY1" fmla="*/ 63836 h 288116"/>
              <a:gd name="connsiteX2" fmla="*/ 1029455 w 1407142"/>
              <a:gd name="connsiteY2" fmla="*/ 88652 h 288116"/>
              <a:gd name="connsiteX3" fmla="*/ 1407142 w 1407142"/>
              <a:gd name="connsiteY3" fmla="*/ 288116 h 288116"/>
              <a:gd name="connsiteX0" fmla="*/ 0 w 1407142"/>
              <a:gd name="connsiteY0" fmla="*/ 218295 h 224280"/>
              <a:gd name="connsiteX1" fmla="*/ 732116 w 1407142"/>
              <a:gd name="connsiteY1" fmla="*/ 0 h 224280"/>
              <a:gd name="connsiteX2" fmla="*/ 1029455 w 1407142"/>
              <a:gd name="connsiteY2" fmla="*/ 24816 h 224280"/>
              <a:gd name="connsiteX3" fmla="*/ 1407142 w 1407142"/>
              <a:gd name="connsiteY3" fmla="*/ 224280 h 224280"/>
              <a:gd name="connsiteX0" fmla="*/ 0 w 1407142"/>
              <a:gd name="connsiteY0" fmla="*/ 218515 h 224500"/>
              <a:gd name="connsiteX1" fmla="*/ 732116 w 1407142"/>
              <a:gd name="connsiteY1" fmla="*/ 220 h 224500"/>
              <a:gd name="connsiteX2" fmla="*/ 1029455 w 1407142"/>
              <a:gd name="connsiteY2" fmla="*/ 25036 h 224500"/>
              <a:gd name="connsiteX3" fmla="*/ 1407142 w 1407142"/>
              <a:gd name="connsiteY3" fmla="*/ 224500 h 224500"/>
              <a:gd name="connsiteX0" fmla="*/ 0 w 1407142"/>
              <a:gd name="connsiteY0" fmla="*/ 221723 h 466981"/>
              <a:gd name="connsiteX1" fmla="*/ 732116 w 1407142"/>
              <a:gd name="connsiteY1" fmla="*/ 3428 h 466981"/>
              <a:gd name="connsiteX2" fmla="*/ 1036266 w 1407142"/>
              <a:gd name="connsiteY2" fmla="*/ 435753 h 466981"/>
              <a:gd name="connsiteX3" fmla="*/ 1407142 w 1407142"/>
              <a:gd name="connsiteY3" fmla="*/ 227708 h 466981"/>
              <a:gd name="connsiteX0" fmla="*/ 0 w 1597840"/>
              <a:gd name="connsiteY0" fmla="*/ 247759 h 481560"/>
              <a:gd name="connsiteX1" fmla="*/ 732116 w 1597840"/>
              <a:gd name="connsiteY1" fmla="*/ 29464 h 481560"/>
              <a:gd name="connsiteX2" fmla="*/ 1036266 w 1597840"/>
              <a:gd name="connsiteY2" fmla="*/ 461789 h 481560"/>
              <a:gd name="connsiteX3" fmla="*/ 1597840 w 1597840"/>
              <a:gd name="connsiteY3" fmla="*/ 12 h 481560"/>
              <a:gd name="connsiteX0" fmla="*/ 0 w 1597840"/>
              <a:gd name="connsiteY0" fmla="*/ 247747 h 462559"/>
              <a:gd name="connsiteX1" fmla="*/ 732116 w 1597840"/>
              <a:gd name="connsiteY1" fmla="*/ 29452 h 462559"/>
              <a:gd name="connsiteX2" fmla="*/ 1036266 w 1597840"/>
              <a:gd name="connsiteY2" fmla="*/ 461777 h 462559"/>
              <a:gd name="connsiteX3" fmla="*/ 1185352 w 1597840"/>
              <a:gd name="connsiteY3" fmla="*/ 83619 h 462559"/>
              <a:gd name="connsiteX4" fmla="*/ 1597840 w 1597840"/>
              <a:gd name="connsiteY4" fmla="*/ 0 h 462559"/>
              <a:gd name="connsiteX0" fmla="*/ 0 w 2108639"/>
              <a:gd name="connsiteY0" fmla="*/ 221724 h 436536"/>
              <a:gd name="connsiteX1" fmla="*/ 732116 w 2108639"/>
              <a:gd name="connsiteY1" fmla="*/ 3429 h 436536"/>
              <a:gd name="connsiteX2" fmla="*/ 1036266 w 2108639"/>
              <a:gd name="connsiteY2" fmla="*/ 435754 h 436536"/>
              <a:gd name="connsiteX3" fmla="*/ 1185352 w 2108639"/>
              <a:gd name="connsiteY3" fmla="*/ 57596 h 436536"/>
              <a:gd name="connsiteX4" fmla="*/ 2108639 w 2108639"/>
              <a:gd name="connsiteY4" fmla="*/ 273842 h 436536"/>
              <a:gd name="connsiteX0" fmla="*/ 0 w 2108639"/>
              <a:gd name="connsiteY0" fmla="*/ 251009 h 465674"/>
              <a:gd name="connsiteX1" fmla="*/ 732116 w 2108639"/>
              <a:gd name="connsiteY1" fmla="*/ 32714 h 465674"/>
              <a:gd name="connsiteX2" fmla="*/ 1036266 w 2108639"/>
              <a:gd name="connsiteY2" fmla="*/ 465039 h 465674"/>
              <a:gd name="connsiteX3" fmla="*/ 1525884 w 2108639"/>
              <a:gd name="connsiteY3" fmla="*/ 9992 h 465674"/>
              <a:gd name="connsiteX4" fmla="*/ 2108639 w 2108639"/>
              <a:gd name="connsiteY4" fmla="*/ 303127 h 465674"/>
              <a:gd name="connsiteX0" fmla="*/ 0 w 2108639"/>
              <a:gd name="connsiteY0" fmla="*/ 242529 h 457194"/>
              <a:gd name="connsiteX1" fmla="*/ 732116 w 2108639"/>
              <a:gd name="connsiteY1" fmla="*/ 24234 h 457194"/>
              <a:gd name="connsiteX2" fmla="*/ 1036266 w 2108639"/>
              <a:gd name="connsiteY2" fmla="*/ 456559 h 457194"/>
              <a:gd name="connsiteX3" fmla="*/ 1525884 w 2108639"/>
              <a:gd name="connsiteY3" fmla="*/ 1512 h 457194"/>
              <a:gd name="connsiteX4" fmla="*/ 2108639 w 2108639"/>
              <a:gd name="connsiteY4" fmla="*/ 294647 h 457194"/>
              <a:gd name="connsiteX0" fmla="*/ 0 w 2108639"/>
              <a:gd name="connsiteY0" fmla="*/ 242529 h 457126"/>
              <a:gd name="connsiteX1" fmla="*/ 732116 w 2108639"/>
              <a:gd name="connsiteY1" fmla="*/ 24234 h 457126"/>
              <a:gd name="connsiteX2" fmla="*/ 1036266 w 2108639"/>
              <a:gd name="connsiteY2" fmla="*/ 456559 h 457126"/>
              <a:gd name="connsiteX3" fmla="*/ 1525884 w 2108639"/>
              <a:gd name="connsiteY3" fmla="*/ 1512 h 457126"/>
              <a:gd name="connsiteX4" fmla="*/ 2108639 w 2108639"/>
              <a:gd name="connsiteY4" fmla="*/ 294647 h 457126"/>
              <a:gd name="connsiteX0" fmla="*/ 0 w 2108639"/>
              <a:gd name="connsiteY0" fmla="*/ 242700 h 457230"/>
              <a:gd name="connsiteX1" fmla="*/ 732116 w 2108639"/>
              <a:gd name="connsiteY1" fmla="*/ 24405 h 457230"/>
              <a:gd name="connsiteX2" fmla="*/ 1036266 w 2108639"/>
              <a:gd name="connsiteY2" fmla="*/ 456730 h 457230"/>
              <a:gd name="connsiteX3" fmla="*/ 1525884 w 2108639"/>
              <a:gd name="connsiteY3" fmla="*/ 1683 h 457230"/>
              <a:gd name="connsiteX4" fmla="*/ 2108639 w 2108639"/>
              <a:gd name="connsiteY4" fmla="*/ 294818 h 457230"/>
              <a:gd name="connsiteX0" fmla="*/ 0 w 2108639"/>
              <a:gd name="connsiteY0" fmla="*/ 242973 h 506484"/>
              <a:gd name="connsiteX1" fmla="*/ 732116 w 2108639"/>
              <a:gd name="connsiteY1" fmla="*/ 24678 h 506484"/>
              <a:gd name="connsiteX2" fmla="*/ 950790 w 2108639"/>
              <a:gd name="connsiteY2" fmla="*/ 459025 h 506484"/>
              <a:gd name="connsiteX3" fmla="*/ 1036266 w 2108639"/>
              <a:gd name="connsiteY3" fmla="*/ 457003 h 506484"/>
              <a:gd name="connsiteX4" fmla="*/ 1525884 w 2108639"/>
              <a:gd name="connsiteY4" fmla="*/ 1956 h 506484"/>
              <a:gd name="connsiteX5" fmla="*/ 2108639 w 2108639"/>
              <a:gd name="connsiteY5" fmla="*/ 295091 h 506484"/>
              <a:gd name="connsiteX0" fmla="*/ 0 w 2108639"/>
              <a:gd name="connsiteY0" fmla="*/ 242552 h 506651"/>
              <a:gd name="connsiteX1" fmla="*/ 732116 w 2108639"/>
              <a:gd name="connsiteY1" fmla="*/ 24257 h 506651"/>
              <a:gd name="connsiteX2" fmla="*/ 950790 w 2108639"/>
              <a:gd name="connsiteY2" fmla="*/ 458604 h 506651"/>
              <a:gd name="connsiteX3" fmla="*/ 1057228 w 2108639"/>
              <a:gd name="connsiteY3" fmla="*/ 457896 h 506651"/>
              <a:gd name="connsiteX4" fmla="*/ 1525884 w 2108639"/>
              <a:gd name="connsiteY4" fmla="*/ 1535 h 506651"/>
              <a:gd name="connsiteX5" fmla="*/ 2108639 w 2108639"/>
              <a:gd name="connsiteY5" fmla="*/ 294670 h 506651"/>
              <a:gd name="connsiteX0" fmla="*/ 0 w 2108639"/>
              <a:gd name="connsiteY0" fmla="*/ 242552 h 506651"/>
              <a:gd name="connsiteX1" fmla="*/ 732116 w 2108639"/>
              <a:gd name="connsiteY1" fmla="*/ 24257 h 506651"/>
              <a:gd name="connsiteX2" fmla="*/ 950790 w 2108639"/>
              <a:gd name="connsiteY2" fmla="*/ 458604 h 506651"/>
              <a:gd name="connsiteX3" fmla="*/ 1057228 w 2108639"/>
              <a:gd name="connsiteY3" fmla="*/ 457896 h 506651"/>
              <a:gd name="connsiteX4" fmla="*/ 1525884 w 2108639"/>
              <a:gd name="connsiteY4" fmla="*/ 1535 h 506651"/>
              <a:gd name="connsiteX5" fmla="*/ 2108639 w 2108639"/>
              <a:gd name="connsiteY5" fmla="*/ 294670 h 506651"/>
              <a:gd name="connsiteX0" fmla="*/ 0 w 2108639"/>
              <a:gd name="connsiteY0" fmla="*/ 242552 h 490720"/>
              <a:gd name="connsiteX1" fmla="*/ 732116 w 2108639"/>
              <a:gd name="connsiteY1" fmla="*/ 24257 h 490720"/>
              <a:gd name="connsiteX2" fmla="*/ 950790 w 2108639"/>
              <a:gd name="connsiteY2" fmla="*/ 458604 h 490720"/>
              <a:gd name="connsiteX3" fmla="*/ 1057228 w 2108639"/>
              <a:gd name="connsiteY3" fmla="*/ 457896 h 490720"/>
              <a:gd name="connsiteX4" fmla="*/ 1525884 w 2108639"/>
              <a:gd name="connsiteY4" fmla="*/ 1535 h 490720"/>
              <a:gd name="connsiteX5" fmla="*/ 2108639 w 2108639"/>
              <a:gd name="connsiteY5" fmla="*/ 294670 h 490720"/>
              <a:gd name="connsiteX0" fmla="*/ 0 w 2108639"/>
              <a:gd name="connsiteY0" fmla="*/ 242552 h 460922"/>
              <a:gd name="connsiteX1" fmla="*/ 732116 w 2108639"/>
              <a:gd name="connsiteY1" fmla="*/ 24257 h 460922"/>
              <a:gd name="connsiteX2" fmla="*/ 950790 w 2108639"/>
              <a:gd name="connsiteY2" fmla="*/ 458604 h 460922"/>
              <a:gd name="connsiteX3" fmla="*/ 1057228 w 2108639"/>
              <a:gd name="connsiteY3" fmla="*/ 457896 h 460922"/>
              <a:gd name="connsiteX4" fmla="*/ 1525884 w 2108639"/>
              <a:gd name="connsiteY4" fmla="*/ 1535 h 460922"/>
              <a:gd name="connsiteX5" fmla="*/ 2108639 w 2108639"/>
              <a:gd name="connsiteY5" fmla="*/ 294670 h 460922"/>
              <a:gd name="connsiteX0" fmla="*/ 0 w 2108639"/>
              <a:gd name="connsiteY0" fmla="*/ 242552 h 460922"/>
              <a:gd name="connsiteX1" fmla="*/ 732116 w 2108639"/>
              <a:gd name="connsiteY1" fmla="*/ 24257 h 460922"/>
              <a:gd name="connsiteX2" fmla="*/ 950790 w 2108639"/>
              <a:gd name="connsiteY2" fmla="*/ 458604 h 460922"/>
              <a:gd name="connsiteX3" fmla="*/ 1057228 w 2108639"/>
              <a:gd name="connsiteY3" fmla="*/ 457896 h 460922"/>
              <a:gd name="connsiteX4" fmla="*/ 1525884 w 2108639"/>
              <a:gd name="connsiteY4" fmla="*/ 1535 h 460922"/>
              <a:gd name="connsiteX5" fmla="*/ 2108639 w 2108639"/>
              <a:gd name="connsiteY5" fmla="*/ 294670 h 460922"/>
              <a:gd name="connsiteX0" fmla="*/ 0 w 2108639"/>
              <a:gd name="connsiteY0" fmla="*/ 242552 h 460922"/>
              <a:gd name="connsiteX1" fmla="*/ 732116 w 2108639"/>
              <a:gd name="connsiteY1" fmla="*/ 24257 h 460922"/>
              <a:gd name="connsiteX2" fmla="*/ 950790 w 2108639"/>
              <a:gd name="connsiteY2" fmla="*/ 458604 h 460922"/>
              <a:gd name="connsiteX3" fmla="*/ 1057228 w 2108639"/>
              <a:gd name="connsiteY3" fmla="*/ 457896 h 460922"/>
              <a:gd name="connsiteX4" fmla="*/ 1525884 w 2108639"/>
              <a:gd name="connsiteY4" fmla="*/ 1535 h 460922"/>
              <a:gd name="connsiteX5" fmla="*/ 2108639 w 2108639"/>
              <a:gd name="connsiteY5" fmla="*/ 294670 h 460922"/>
              <a:gd name="connsiteX0" fmla="*/ 0 w 2108639"/>
              <a:gd name="connsiteY0" fmla="*/ 314602 h 532972"/>
              <a:gd name="connsiteX1" fmla="*/ 732116 w 2108639"/>
              <a:gd name="connsiteY1" fmla="*/ 96307 h 532972"/>
              <a:gd name="connsiteX2" fmla="*/ 950790 w 2108639"/>
              <a:gd name="connsiteY2" fmla="*/ 530654 h 532972"/>
              <a:gd name="connsiteX3" fmla="*/ 1057228 w 2108639"/>
              <a:gd name="connsiteY3" fmla="*/ 529946 h 532972"/>
              <a:gd name="connsiteX4" fmla="*/ 1369839 w 2108639"/>
              <a:gd name="connsiteY4" fmla="*/ 1278 h 532972"/>
              <a:gd name="connsiteX5" fmla="*/ 2108639 w 2108639"/>
              <a:gd name="connsiteY5" fmla="*/ 366720 h 532972"/>
              <a:gd name="connsiteX0" fmla="*/ 0 w 2108639"/>
              <a:gd name="connsiteY0" fmla="*/ 366800 h 585170"/>
              <a:gd name="connsiteX1" fmla="*/ 724498 w 2108639"/>
              <a:gd name="connsiteY1" fmla="*/ 2287 h 585170"/>
              <a:gd name="connsiteX2" fmla="*/ 950790 w 2108639"/>
              <a:gd name="connsiteY2" fmla="*/ 582852 h 585170"/>
              <a:gd name="connsiteX3" fmla="*/ 1057228 w 2108639"/>
              <a:gd name="connsiteY3" fmla="*/ 582144 h 585170"/>
              <a:gd name="connsiteX4" fmla="*/ 1369839 w 2108639"/>
              <a:gd name="connsiteY4" fmla="*/ 53476 h 585170"/>
              <a:gd name="connsiteX5" fmla="*/ 2108639 w 2108639"/>
              <a:gd name="connsiteY5" fmla="*/ 418918 h 585170"/>
              <a:gd name="connsiteX0" fmla="*/ 0 w 2108639"/>
              <a:gd name="connsiteY0" fmla="*/ 367636 h 586006"/>
              <a:gd name="connsiteX1" fmla="*/ 724498 w 2108639"/>
              <a:gd name="connsiteY1" fmla="*/ 3123 h 586006"/>
              <a:gd name="connsiteX2" fmla="*/ 950790 w 2108639"/>
              <a:gd name="connsiteY2" fmla="*/ 583688 h 586006"/>
              <a:gd name="connsiteX3" fmla="*/ 1057228 w 2108639"/>
              <a:gd name="connsiteY3" fmla="*/ 582980 h 586006"/>
              <a:gd name="connsiteX4" fmla="*/ 1369839 w 2108639"/>
              <a:gd name="connsiteY4" fmla="*/ 54312 h 586006"/>
              <a:gd name="connsiteX5" fmla="*/ 2108639 w 2108639"/>
              <a:gd name="connsiteY5" fmla="*/ 419754 h 586006"/>
              <a:gd name="connsiteX0" fmla="*/ 0 w 2108639"/>
              <a:gd name="connsiteY0" fmla="*/ 387527 h 605897"/>
              <a:gd name="connsiteX1" fmla="*/ 724498 w 2108639"/>
              <a:gd name="connsiteY1" fmla="*/ 23014 h 605897"/>
              <a:gd name="connsiteX2" fmla="*/ 950790 w 2108639"/>
              <a:gd name="connsiteY2" fmla="*/ 603579 h 605897"/>
              <a:gd name="connsiteX3" fmla="*/ 1057228 w 2108639"/>
              <a:gd name="connsiteY3" fmla="*/ 602871 h 605897"/>
              <a:gd name="connsiteX4" fmla="*/ 1392695 w 2108639"/>
              <a:gd name="connsiteY4" fmla="*/ 1094 h 605897"/>
              <a:gd name="connsiteX5" fmla="*/ 2108639 w 2108639"/>
              <a:gd name="connsiteY5" fmla="*/ 439645 h 605897"/>
              <a:gd name="connsiteX0" fmla="*/ 0 w 2108639"/>
              <a:gd name="connsiteY0" fmla="*/ 388098 h 606468"/>
              <a:gd name="connsiteX1" fmla="*/ 724498 w 2108639"/>
              <a:gd name="connsiteY1" fmla="*/ 23585 h 606468"/>
              <a:gd name="connsiteX2" fmla="*/ 950790 w 2108639"/>
              <a:gd name="connsiteY2" fmla="*/ 604150 h 606468"/>
              <a:gd name="connsiteX3" fmla="*/ 1057228 w 2108639"/>
              <a:gd name="connsiteY3" fmla="*/ 603442 h 606468"/>
              <a:gd name="connsiteX4" fmla="*/ 1392695 w 2108639"/>
              <a:gd name="connsiteY4" fmla="*/ 1665 h 606468"/>
              <a:gd name="connsiteX5" fmla="*/ 2108639 w 2108639"/>
              <a:gd name="connsiteY5" fmla="*/ 440216 h 606468"/>
              <a:gd name="connsiteX0" fmla="*/ 0 w 2108639"/>
              <a:gd name="connsiteY0" fmla="*/ 432309 h 650679"/>
              <a:gd name="connsiteX1" fmla="*/ 724498 w 2108639"/>
              <a:gd name="connsiteY1" fmla="*/ 67796 h 650679"/>
              <a:gd name="connsiteX2" fmla="*/ 950790 w 2108639"/>
              <a:gd name="connsiteY2" fmla="*/ 648361 h 650679"/>
              <a:gd name="connsiteX3" fmla="*/ 1057228 w 2108639"/>
              <a:gd name="connsiteY3" fmla="*/ 647653 h 650679"/>
              <a:gd name="connsiteX4" fmla="*/ 1297375 w 2108639"/>
              <a:gd name="connsiteY4" fmla="*/ 81342 h 650679"/>
              <a:gd name="connsiteX5" fmla="*/ 1392695 w 2108639"/>
              <a:gd name="connsiteY5" fmla="*/ 45876 h 650679"/>
              <a:gd name="connsiteX6" fmla="*/ 2108639 w 2108639"/>
              <a:gd name="connsiteY6" fmla="*/ 484427 h 650679"/>
              <a:gd name="connsiteX0" fmla="*/ 0 w 2108639"/>
              <a:gd name="connsiteY0" fmla="*/ 432309 h 650679"/>
              <a:gd name="connsiteX1" fmla="*/ 724498 w 2108639"/>
              <a:gd name="connsiteY1" fmla="*/ 67796 h 650679"/>
              <a:gd name="connsiteX2" fmla="*/ 950790 w 2108639"/>
              <a:gd name="connsiteY2" fmla="*/ 648361 h 650679"/>
              <a:gd name="connsiteX3" fmla="*/ 1057228 w 2108639"/>
              <a:gd name="connsiteY3" fmla="*/ 647653 h 650679"/>
              <a:gd name="connsiteX4" fmla="*/ 1297375 w 2108639"/>
              <a:gd name="connsiteY4" fmla="*/ 81342 h 650679"/>
              <a:gd name="connsiteX5" fmla="*/ 1392695 w 2108639"/>
              <a:gd name="connsiteY5" fmla="*/ 45876 h 650679"/>
              <a:gd name="connsiteX6" fmla="*/ 2108639 w 2108639"/>
              <a:gd name="connsiteY6" fmla="*/ 484427 h 650679"/>
              <a:gd name="connsiteX0" fmla="*/ 0 w 2108639"/>
              <a:gd name="connsiteY0" fmla="*/ 395660 h 614030"/>
              <a:gd name="connsiteX1" fmla="*/ 724498 w 2108639"/>
              <a:gd name="connsiteY1" fmla="*/ 31147 h 614030"/>
              <a:gd name="connsiteX2" fmla="*/ 950790 w 2108639"/>
              <a:gd name="connsiteY2" fmla="*/ 611712 h 614030"/>
              <a:gd name="connsiteX3" fmla="*/ 1057228 w 2108639"/>
              <a:gd name="connsiteY3" fmla="*/ 611004 h 614030"/>
              <a:gd name="connsiteX4" fmla="*/ 1297375 w 2108639"/>
              <a:gd name="connsiteY4" fmla="*/ 44693 h 614030"/>
              <a:gd name="connsiteX5" fmla="*/ 1392695 w 2108639"/>
              <a:gd name="connsiteY5" fmla="*/ 9227 h 614030"/>
              <a:gd name="connsiteX6" fmla="*/ 2108639 w 2108639"/>
              <a:gd name="connsiteY6" fmla="*/ 447778 h 614030"/>
              <a:gd name="connsiteX0" fmla="*/ 0 w 2108639"/>
              <a:gd name="connsiteY0" fmla="*/ 415590 h 633960"/>
              <a:gd name="connsiteX1" fmla="*/ 724498 w 2108639"/>
              <a:gd name="connsiteY1" fmla="*/ 51077 h 633960"/>
              <a:gd name="connsiteX2" fmla="*/ 950790 w 2108639"/>
              <a:gd name="connsiteY2" fmla="*/ 631642 h 633960"/>
              <a:gd name="connsiteX3" fmla="*/ 1057228 w 2108639"/>
              <a:gd name="connsiteY3" fmla="*/ 630934 h 633960"/>
              <a:gd name="connsiteX4" fmla="*/ 1297375 w 2108639"/>
              <a:gd name="connsiteY4" fmla="*/ 64623 h 633960"/>
              <a:gd name="connsiteX5" fmla="*/ 1392695 w 2108639"/>
              <a:gd name="connsiteY5" fmla="*/ 29157 h 633960"/>
              <a:gd name="connsiteX6" fmla="*/ 2108639 w 2108639"/>
              <a:gd name="connsiteY6" fmla="*/ 467708 h 633960"/>
              <a:gd name="connsiteX0" fmla="*/ 0 w 2108639"/>
              <a:gd name="connsiteY0" fmla="*/ 388105 h 606475"/>
              <a:gd name="connsiteX1" fmla="*/ 724498 w 2108639"/>
              <a:gd name="connsiteY1" fmla="*/ 23592 h 606475"/>
              <a:gd name="connsiteX2" fmla="*/ 950790 w 2108639"/>
              <a:gd name="connsiteY2" fmla="*/ 604157 h 606475"/>
              <a:gd name="connsiteX3" fmla="*/ 1057228 w 2108639"/>
              <a:gd name="connsiteY3" fmla="*/ 603449 h 606475"/>
              <a:gd name="connsiteX4" fmla="*/ 1297375 w 2108639"/>
              <a:gd name="connsiteY4" fmla="*/ 37138 h 606475"/>
              <a:gd name="connsiteX5" fmla="*/ 1318458 w 2108639"/>
              <a:gd name="connsiteY5" fmla="*/ 603807 h 606475"/>
              <a:gd name="connsiteX6" fmla="*/ 1392695 w 2108639"/>
              <a:gd name="connsiteY6" fmla="*/ 1672 h 606475"/>
              <a:gd name="connsiteX7" fmla="*/ 2108639 w 2108639"/>
              <a:gd name="connsiteY7" fmla="*/ 440223 h 606475"/>
              <a:gd name="connsiteX0" fmla="*/ 0 w 2108639"/>
              <a:gd name="connsiteY0" fmla="*/ 388052 h 646821"/>
              <a:gd name="connsiteX1" fmla="*/ 724498 w 2108639"/>
              <a:gd name="connsiteY1" fmla="*/ 23539 h 646821"/>
              <a:gd name="connsiteX2" fmla="*/ 950790 w 2108639"/>
              <a:gd name="connsiteY2" fmla="*/ 604104 h 646821"/>
              <a:gd name="connsiteX3" fmla="*/ 1057228 w 2108639"/>
              <a:gd name="connsiteY3" fmla="*/ 603396 h 646821"/>
              <a:gd name="connsiteX4" fmla="*/ 1297375 w 2108639"/>
              <a:gd name="connsiteY4" fmla="*/ 37085 h 646821"/>
              <a:gd name="connsiteX5" fmla="*/ 1318458 w 2108639"/>
              <a:gd name="connsiteY5" fmla="*/ 603754 h 646821"/>
              <a:gd name="connsiteX6" fmla="*/ 1434412 w 2108639"/>
              <a:gd name="connsiteY6" fmla="*/ 600934 h 646821"/>
              <a:gd name="connsiteX7" fmla="*/ 1392695 w 2108639"/>
              <a:gd name="connsiteY7" fmla="*/ 1619 h 646821"/>
              <a:gd name="connsiteX8" fmla="*/ 2108639 w 2108639"/>
              <a:gd name="connsiteY8" fmla="*/ 440170 h 646821"/>
              <a:gd name="connsiteX0" fmla="*/ 0 w 2108639"/>
              <a:gd name="connsiteY0" fmla="*/ 388052 h 606422"/>
              <a:gd name="connsiteX1" fmla="*/ 724498 w 2108639"/>
              <a:gd name="connsiteY1" fmla="*/ 23539 h 606422"/>
              <a:gd name="connsiteX2" fmla="*/ 950790 w 2108639"/>
              <a:gd name="connsiteY2" fmla="*/ 604104 h 606422"/>
              <a:gd name="connsiteX3" fmla="*/ 1057228 w 2108639"/>
              <a:gd name="connsiteY3" fmla="*/ 603396 h 606422"/>
              <a:gd name="connsiteX4" fmla="*/ 1297375 w 2108639"/>
              <a:gd name="connsiteY4" fmla="*/ 37085 h 606422"/>
              <a:gd name="connsiteX5" fmla="*/ 1318458 w 2108639"/>
              <a:gd name="connsiteY5" fmla="*/ 603754 h 606422"/>
              <a:gd name="connsiteX6" fmla="*/ 1434412 w 2108639"/>
              <a:gd name="connsiteY6" fmla="*/ 600934 h 606422"/>
              <a:gd name="connsiteX7" fmla="*/ 1392695 w 2108639"/>
              <a:gd name="connsiteY7" fmla="*/ 1619 h 606422"/>
              <a:gd name="connsiteX8" fmla="*/ 2108639 w 2108639"/>
              <a:gd name="connsiteY8" fmla="*/ 440170 h 606422"/>
              <a:gd name="connsiteX0" fmla="*/ 0 w 2108639"/>
              <a:gd name="connsiteY0" fmla="*/ 388052 h 606422"/>
              <a:gd name="connsiteX1" fmla="*/ 724498 w 2108639"/>
              <a:gd name="connsiteY1" fmla="*/ 23539 h 606422"/>
              <a:gd name="connsiteX2" fmla="*/ 950790 w 2108639"/>
              <a:gd name="connsiteY2" fmla="*/ 604104 h 606422"/>
              <a:gd name="connsiteX3" fmla="*/ 1057228 w 2108639"/>
              <a:gd name="connsiteY3" fmla="*/ 603396 h 606422"/>
              <a:gd name="connsiteX4" fmla="*/ 1297375 w 2108639"/>
              <a:gd name="connsiteY4" fmla="*/ 37085 h 606422"/>
              <a:gd name="connsiteX5" fmla="*/ 1318458 w 2108639"/>
              <a:gd name="connsiteY5" fmla="*/ 603754 h 606422"/>
              <a:gd name="connsiteX6" fmla="*/ 1434412 w 2108639"/>
              <a:gd name="connsiteY6" fmla="*/ 600934 h 606422"/>
              <a:gd name="connsiteX7" fmla="*/ 1392695 w 2108639"/>
              <a:gd name="connsiteY7" fmla="*/ 1619 h 606422"/>
              <a:gd name="connsiteX8" fmla="*/ 2108639 w 2108639"/>
              <a:gd name="connsiteY8" fmla="*/ 440170 h 606422"/>
              <a:gd name="connsiteX0" fmla="*/ 0 w 2108639"/>
              <a:gd name="connsiteY0" fmla="*/ 393055 h 611425"/>
              <a:gd name="connsiteX1" fmla="*/ 724498 w 2108639"/>
              <a:gd name="connsiteY1" fmla="*/ 28542 h 611425"/>
              <a:gd name="connsiteX2" fmla="*/ 950790 w 2108639"/>
              <a:gd name="connsiteY2" fmla="*/ 609107 h 611425"/>
              <a:gd name="connsiteX3" fmla="*/ 1057228 w 2108639"/>
              <a:gd name="connsiteY3" fmla="*/ 608399 h 611425"/>
              <a:gd name="connsiteX4" fmla="*/ 1297375 w 2108639"/>
              <a:gd name="connsiteY4" fmla="*/ 42088 h 611425"/>
              <a:gd name="connsiteX5" fmla="*/ 1318458 w 2108639"/>
              <a:gd name="connsiteY5" fmla="*/ 608757 h 611425"/>
              <a:gd name="connsiteX6" fmla="*/ 1434412 w 2108639"/>
              <a:gd name="connsiteY6" fmla="*/ 605937 h 611425"/>
              <a:gd name="connsiteX7" fmla="*/ 1392695 w 2108639"/>
              <a:gd name="connsiteY7" fmla="*/ 6622 h 611425"/>
              <a:gd name="connsiteX8" fmla="*/ 2108639 w 2108639"/>
              <a:gd name="connsiteY8" fmla="*/ 445173 h 611425"/>
              <a:gd name="connsiteX0" fmla="*/ 0 w 2108639"/>
              <a:gd name="connsiteY0" fmla="*/ 393055 h 611425"/>
              <a:gd name="connsiteX1" fmla="*/ 724498 w 2108639"/>
              <a:gd name="connsiteY1" fmla="*/ 28542 h 611425"/>
              <a:gd name="connsiteX2" fmla="*/ 950790 w 2108639"/>
              <a:gd name="connsiteY2" fmla="*/ 609107 h 611425"/>
              <a:gd name="connsiteX3" fmla="*/ 1057228 w 2108639"/>
              <a:gd name="connsiteY3" fmla="*/ 608399 h 611425"/>
              <a:gd name="connsiteX4" fmla="*/ 1297375 w 2108639"/>
              <a:gd name="connsiteY4" fmla="*/ 42088 h 611425"/>
              <a:gd name="connsiteX5" fmla="*/ 1318458 w 2108639"/>
              <a:gd name="connsiteY5" fmla="*/ 608757 h 611425"/>
              <a:gd name="connsiteX6" fmla="*/ 1434412 w 2108639"/>
              <a:gd name="connsiteY6" fmla="*/ 605937 h 611425"/>
              <a:gd name="connsiteX7" fmla="*/ 1392695 w 2108639"/>
              <a:gd name="connsiteY7" fmla="*/ 6622 h 611425"/>
              <a:gd name="connsiteX8" fmla="*/ 2108639 w 2108639"/>
              <a:gd name="connsiteY8" fmla="*/ 445173 h 611425"/>
              <a:gd name="connsiteX0" fmla="*/ 0 w 2108639"/>
              <a:gd name="connsiteY0" fmla="*/ 386433 h 604803"/>
              <a:gd name="connsiteX1" fmla="*/ 724498 w 2108639"/>
              <a:gd name="connsiteY1" fmla="*/ 21920 h 604803"/>
              <a:gd name="connsiteX2" fmla="*/ 950790 w 2108639"/>
              <a:gd name="connsiteY2" fmla="*/ 602485 h 604803"/>
              <a:gd name="connsiteX3" fmla="*/ 1057228 w 2108639"/>
              <a:gd name="connsiteY3" fmla="*/ 601777 h 604803"/>
              <a:gd name="connsiteX4" fmla="*/ 1297375 w 2108639"/>
              <a:gd name="connsiteY4" fmla="*/ 35466 h 604803"/>
              <a:gd name="connsiteX5" fmla="*/ 1318458 w 2108639"/>
              <a:gd name="connsiteY5" fmla="*/ 602135 h 604803"/>
              <a:gd name="connsiteX6" fmla="*/ 1434412 w 2108639"/>
              <a:gd name="connsiteY6" fmla="*/ 599315 h 604803"/>
              <a:gd name="connsiteX7" fmla="*/ 1392695 w 2108639"/>
              <a:gd name="connsiteY7" fmla="*/ 0 h 604803"/>
              <a:gd name="connsiteX8" fmla="*/ 2108639 w 2108639"/>
              <a:gd name="connsiteY8" fmla="*/ 438551 h 604803"/>
              <a:gd name="connsiteX0" fmla="*/ 0 w 2108639"/>
              <a:gd name="connsiteY0" fmla="*/ 386433 h 604803"/>
              <a:gd name="connsiteX1" fmla="*/ 724498 w 2108639"/>
              <a:gd name="connsiteY1" fmla="*/ 21920 h 604803"/>
              <a:gd name="connsiteX2" fmla="*/ 950790 w 2108639"/>
              <a:gd name="connsiteY2" fmla="*/ 602485 h 604803"/>
              <a:gd name="connsiteX3" fmla="*/ 1057228 w 2108639"/>
              <a:gd name="connsiteY3" fmla="*/ 601777 h 604803"/>
              <a:gd name="connsiteX4" fmla="*/ 1297375 w 2108639"/>
              <a:gd name="connsiteY4" fmla="*/ 35466 h 604803"/>
              <a:gd name="connsiteX5" fmla="*/ 1318458 w 2108639"/>
              <a:gd name="connsiteY5" fmla="*/ 602135 h 604803"/>
              <a:gd name="connsiteX6" fmla="*/ 1434412 w 2108639"/>
              <a:gd name="connsiteY6" fmla="*/ 599315 h 604803"/>
              <a:gd name="connsiteX7" fmla="*/ 1392695 w 2108639"/>
              <a:gd name="connsiteY7" fmla="*/ 0 h 604803"/>
              <a:gd name="connsiteX8" fmla="*/ 2108639 w 2108639"/>
              <a:gd name="connsiteY8" fmla="*/ 438551 h 604803"/>
              <a:gd name="connsiteX0" fmla="*/ 0 w 2108639"/>
              <a:gd name="connsiteY0" fmla="*/ 386433 h 604803"/>
              <a:gd name="connsiteX1" fmla="*/ 724498 w 2108639"/>
              <a:gd name="connsiteY1" fmla="*/ 21920 h 604803"/>
              <a:gd name="connsiteX2" fmla="*/ 950790 w 2108639"/>
              <a:gd name="connsiteY2" fmla="*/ 602485 h 604803"/>
              <a:gd name="connsiteX3" fmla="*/ 1057228 w 2108639"/>
              <a:gd name="connsiteY3" fmla="*/ 601777 h 604803"/>
              <a:gd name="connsiteX4" fmla="*/ 1297375 w 2108639"/>
              <a:gd name="connsiteY4" fmla="*/ 35466 h 604803"/>
              <a:gd name="connsiteX5" fmla="*/ 1318458 w 2108639"/>
              <a:gd name="connsiteY5" fmla="*/ 602135 h 604803"/>
              <a:gd name="connsiteX6" fmla="*/ 1434412 w 2108639"/>
              <a:gd name="connsiteY6" fmla="*/ 599315 h 604803"/>
              <a:gd name="connsiteX7" fmla="*/ 1392695 w 2108639"/>
              <a:gd name="connsiteY7" fmla="*/ 0 h 604803"/>
              <a:gd name="connsiteX8" fmla="*/ 2108639 w 2108639"/>
              <a:gd name="connsiteY8" fmla="*/ 438551 h 604803"/>
              <a:gd name="connsiteX0" fmla="*/ 0 w 2108639"/>
              <a:gd name="connsiteY0" fmla="*/ 386433 h 605137"/>
              <a:gd name="connsiteX1" fmla="*/ 724498 w 2108639"/>
              <a:gd name="connsiteY1" fmla="*/ 21920 h 605137"/>
              <a:gd name="connsiteX2" fmla="*/ 950790 w 2108639"/>
              <a:gd name="connsiteY2" fmla="*/ 602485 h 605137"/>
              <a:gd name="connsiteX3" fmla="*/ 1057228 w 2108639"/>
              <a:gd name="connsiteY3" fmla="*/ 601777 h 605137"/>
              <a:gd name="connsiteX4" fmla="*/ 1297375 w 2108639"/>
              <a:gd name="connsiteY4" fmla="*/ 35466 h 605137"/>
              <a:gd name="connsiteX5" fmla="*/ 1318458 w 2108639"/>
              <a:gd name="connsiteY5" fmla="*/ 602135 h 605137"/>
              <a:gd name="connsiteX6" fmla="*/ 1439353 w 2108639"/>
              <a:gd name="connsiteY6" fmla="*/ 604601 h 605137"/>
              <a:gd name="connsiteX7" fmla="*/ 1392695 w 2108639"/>
              <a:gd name="connsiteY7" fmla="*/ 0 h 605137"/>
              <a:gd name="connsiteX8" fmla="*/ 2108639 w 2108639"/>
              <a:gd name="connsiteY8" fmla="*/ 438551 h 605137"/>
              <a:gd name="connsiteX0" fmla="*/ 0 w 2108639"/>
              <a:gd name="connsiteY0" fmla="*/ 386433 h 605137"/>
              <a:gd name="connsiteX1" fmla="*/ 724498 w 2108639"/>
              <a:gd name="connsiteY1" fmla="*/ 21920 h 605137"/>
              <a:gd name="connsiteX2" fmla="*/ 950790 w 2108639"/>
              <a:gd name="connsiteY2" fmla="*/ 602485 h 605137"/>
              <a:gd name="connsiteX3" fmla="*/ 1057228 w 2108639"/>
              <a:gd name="connsiteY3" fmla="*/ 601777 h 605137"/>
              <a:gd name="connsiteX4" fmla="*/ 1297375 w 2108639"/>
              <a:gd name="connsiteY4" fmla="*/ 35466 h 605137"/>
              <a:gd name="connsiteX5" fmla="*/ 1318458 w 2108639"/>
              <a:gd name="connsiteY5" fmla="*/ 602135 h 605137"/>
              <a:gd name="connsiteX6" fmla="*/ 1439353 w 2108639"/>
              <a:gd name="connsiteY6" fmla="*/ 604601 h 605137"/>
              <a:gd name="connsiteX7" fmla="*/ 1392695 w 2108639"/>
              <a:gd name="connsiteY7" fmla="*/ 0 h 605137"/>
              <a:gd name="connsiteX8" fmla="*/ 2108639 w 2108639"/>
              <a:gd name="connsiteY8" fmla="*/ 438551 h 605137"/>
              <a:gd name="connsiteX0" fmla="*/ 0 w 2108639"/>
              <a:gd name="connsiteY0" fmla="*/ 386433 h 605137"/>
              <a:gd name="connsiteX1" fmla="*/ 724498 w 2108639"/>
              <a:gd name="connsiteY1" fmla="*/ 21920 h 605137"/>
              <a:gd name="connsiteX2" fmla="*/ 950790 w 2108639"/>
              <a:gd name="connsiteY2" fmla="*/ 602485 h 605137"/>
              <a:gd name="connsiteX3" fmla="*/ 1057228 w 2108639"/>
              <a:gd name="connsiteY3" fmla="*/ 601777 h 605137"/>
              <a:gd name="connsiteX4" fmla="*/ 1333864 w 2108639"/>
              <a:gd name="connsiteY4" fmla="*/ 13160 h 605137"/>
              <a:gd name="connsiteX5" fmla="*/ 1318458 w 2108639"/>
              <a:gd name="connsiteY5" fmla="*/ 602135 h 605137"/>
              <a:gd name="connsiteX6" fmla="*/ 1439353 w 2108639"/>
              <a:gd name="connsiteY6" fmla="*/ 604601 h 605137"/>
              <a:gd name="connsiteX7" fmla="*/ 1392695 w 2108639"/>
              <a:gd name="connsiteY7" fmla="*/ 0 h 605137"/>
              <a:gd name="connsiteX8" fmla="*/ 2108639 w 2108639"/>
              <a:gd name="connsiteY8" fmla="*/ 438551 h 605137"/>
              <a:gd name="connsiteX0" fmla="*/ 0 w 2108639"/>
              <a:gd name="connsiteY0" fmla="*/ 386433 h 605949"/>
              <a:gd name="connsiteX1" fmla="*/ 724498 w 2108639"/>
              <a:gd name="connsiteY1" fmla="*/ 21920 h 605949"/>
              <a:gd name="connsiteX2" fmla="*/ 950790 w 2108639"/>
              <a:gd name="connsiteY2" fmla="*/ 602485 h 605949"/>
              <a:gd name="connsiteX3" fmla="*/ 1057228 w 2108639"/>
              <a:gd name="connsiteY3" fmla="*/ 601777 h 605949"/>
              <a:gd name="connsiteX4" fmla="*/ 1333864 w 2108639"/>
              <a:gd name="connsiteY4" fmla="*/ 13160 h 605949"/>
              <a:gd name="connsiteX5" fmla="*/ 1365373 w 2108639"/>
              <a:gd name="connsiteY5" fmla="*/ 604923 h 605949"/>
              <a:gd name="connsiteX6" fmla="*/ 1439353 w 2108639"/>
              <a:gd name="connsiteY6" fmla="*/ 604601 h 605949"/>
              <a:gd name="connsiteX7" fmla="*/ 1392695 w 2108639"/>
              <a:gd name="connsiteY7" fmla="*/ 0 h 605949"/>
              <a:gd name="connsiteX8" fmla="*/ 2108639 w 2108639"/>
              <a:gd name="connsiteY8" fmla="*/ 438551 h 605949"/>
              <a:gd name="connsiteX0" fmla="*/ 0 w 2108639"/>
              <a:gd name="connsiteY0" fmla="*/ 386433 h 605949"/>
              <a:gd name="connsiteX1" fmla="*/ 724498 w 2108639"/>
              <a:gd name="connsiteY1" fmla="*/ 21920 h 605949"/>
              <a:gd name="connsiteX2" fmla="*/ 950790 w 2108639"/>
              <a:gd name="connsiteY2" fmla="*/ 602485 h 605949"/>
              <a:gd name="connsiteX3" fmla="*/ 1057228 w 2108639"/>
              <a:gd name="connsiteY3" fmla="*/ 601777 h 605949"/>
              <a:gd name="connsiteX4" fmla="*/ 1333864 w 2108639"/>
              <a:gd name="connsiteY4" fmla="*/ 13160 h 605949"/>
              <a:gd name="connsiteX5" fmla="*/ 1365373 w 2108639"/>
              <a:gd name="connsiteY5" fmla="*/ 604923 h 605949"/>
              <a:gd name="connsiteX6" fmla="*/ 1439353 w 2108639"/>
              <a:gd name="connsiteY6" fmla="*/ 604601 h 605949"/>
              <a:gd name="connsiteX7" fmla="*/ 1392695 w 2108639"/>
              <a:gd name="connsiteY7" fmla="*/ 0 h 605949"/>
              <a:gd name="connsiteX8" fmla="*/ 2108639 w 2108639"/>
              <a:gd name="connsiteY8" fmla="*/ 438551 h 605949"/>
              <a:gd name="connsiteX0" fmla="*/ 0 w 2108639"/>
              <a:gd name="connsiteY0" fmla="*/ 386433 h 605949"/>
              <a:gd name="connsiteX1" fmla="*/ 724498 w 2108639"/>
              <a:gd name="connsiteY1" fmla="*/ 21920 h 605949"/>
              <a:gd name="connsiteX2" fmla="*/ 950790 w 2108639"/>
              <a:gd name="connsiteY2" fmla="*/ 602485 h 605949"/>
              <a:gd name="connsiteX3" fmla="*/ 1057228 w 2108639"/>
              <a:gd name="connsiteY3" fmla="*/ 601777 h 605949"/>
              <a:gd name="connsiteX4" fmla="*/ 1333864 w 2108639"/>
              <a:gd name="connsiteY4" fmla="*/ 13160 h 605949"/>
              <a:gd name="connsiteX5" fmla="*/ 1365373 w 2108639"/>
              <a:gd name="connsiteY5" fmla="*/ 604923 h 605949"/>
              <a:gd name="connsiteX6" fmla="*/ 1439353 w 2108639"/>
              <a:gd name="connsiteY6" fmla="*/ 604601 h 605949"/>
              <a:gd name="connsiteX7" fmla="*/ 1392695 w 2108639"/>
              <a:gd name="connsiteY7" fmla="*/ 0 h 605949"/>
              <a:gd name="connsiteX8" fmla="*/ 2108639 w 2108639"/>
              <a:gd name="connsiteY8" fmla="*/ 438551 h 605949"/>
              <a:gd name="connsiteX0" fmla="*/ 0 w 2108639"/>
              <a:gd name="connsiteY0" fmla="*/ 386433 h 605949"/>
              <a:gd name="connsiteX1" fmla="*/ 724498 w 2108639"/>
              <a:gd name="connsiteY1" fmla="*/ 21920 h 605949"/>
              <a:gd name="connsiteX2" fmla="*/ 950790 w 2108639"/>
              <a:gd name="connsiteY2" fmla="*/ 602485 h 605949"/>
              <a:gd name="connsiteX3" fmla="*/ 1057228 w 2108639"/>
              <a:gd name="connsiteY3" fmla="*/ 601777 h 605949"/>
              <a:gd name="connsiteX4" fmla="*/ 1333864 w 2108639"/>
              <a:gd name="connsiteY4" fmla="*/ 13160 h 605949"/>
              <a:gd name="connsiteX5" fmla="*/ 1365373 w 2108639"/>
              <a:gd name="connsiteY5" fmla="*/ 604923 h 605949"/>
              <a:gd name="connsiteX6" fmla="*/ 1439353 w 2108639"/>
              <a:gd name="connsiteY6" fmla="*/ 604601 h 605949"/>
              <a:gd name="connsiteX7" fmla="*/ 1392695 w 2108639"/>
              <a:gd name="connsiteY7" fmla="*/ 0 h 605949"/>
              <a:gd name="connsiteX8" fmla="*/ 2108639 w 2108639"/>
              <a:gd name="connsiteY8" fmla="*/ 438551 h 605949"/>
              <a:gd name="connsiteX0" fmla="*/ 0 w 2108639"/>
              <a:gd name="connsiteY0" fmla="*/ 386433 h 605949"/>
              <a:gd name="connsiteX1" fmla="*/ 724498 w 2108639"/>
              <a:gd name="connsiteY1" fmla="*/ 21920 h 605949"/>
              <a:gd name="connsiteX2" fmla="*/ 950790 w 2108639"/>
              <a:gd name="connsiteY2" fmla="*/ 602485 h 605949"/>
              <a:gd name="connsiteX3" fmla="*/ 1057228 w 2108639"/>
              <a:gd name="connsiteY3" fmla="*/ 601777 h 605949"/>
              <a:gd name="connsiteX4" fmla="*/ 1333864 w 2108639"/>
              <a:gd name="connsiteY4" fmla="*/ 13160 h 605949"/>
              <a:gd name="connsiteX5" fmla="*/ 1365373 w 2108639"/>
              <a:gd name="connsiteY5" fmla="*/ 604923 h 605949"/>
              <a:gd name="connsiteX6" fmla="*/ 1439353 w 2108639"/>
              <a:gd name="connsiteY6" fmla="*/ 604601 h 605949"/>
              <a:gd name="connsiteX7" fmla="*/ 1392695 w 2108639"/>
              <a:gd name="connsiteY7" fmla="*/ 0 h 605949"/>
              <a:gd name="connsiteX8" fmla="*/ 2108639 w 2108639"/>
              <a:gd name="connsiteY8" fmla="*/ 438551 h 6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8639" h="605949">
                <a:moveTo>
                  <a:pt x="0" y="386433"/>
                </a:moveTo>
                <a:cubicBezTo>
                  <a:pt x="171521" y="270811"/>
                  <a:pt x="566033" y="-14089"/>
                  <a:pt x="724498" y="21920"/>
                </a:cubicBezTo>
                <a:cubicBezTo>
                  <a:pt x="882963" y="57929"/>
                  <a:pt x="952447" y="335469"/>
                  <a:pt x="950790" y="602485"/>
                </a:cubicBezTo>
                <a:cubicBezTo>
                  <a:pt x="992166" y="607491"/>
                  <a:pt x="1016888" y="603019"/>
                  <a:pt x="1057228" y="601777"/>
                </a:cubicBezTo>
                <a:cubicBezTo>
                  <a:pt x="1053318" y="360435"/>
                  <a:pt x="1021660" y="149146"/>
                  <a:pt x="1333864" y="13160"/>
                </a:cubicBezTo>
                <a:cubicBezTo>
                  <a:pt x="1334688" y="97151"/>
                  <a:pt x="1357721" y="497183"/>
                  <a:pt x="1365373" y="604923"/>
                </a:cubicBezTo>
                <a:cubicBezTo>
                  <a:pt x="1414346" y="606391"/>
                  <a:pt x="1405897" y="606284"/>
                  <a:pt x="1439353" y="604601"/>
                </a:cubicBezTo>
                <a:cubicBezTo>
                  <a:pt x="1433608" y="504245"/>
                  <a:pt x="1398914" y="58511"/>
                  <a:pt x="1392695" y="0"/>
                </a:cubicBezTo>
                <a:cubicBezTo>
                  <a:pt x="1643420" y="5803"/>
                  <a:pt x="1875531" y="285777"/>
                  <a:pt x="2108639" y="438551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A7854E-52A6-AD45-AD46-F542F1F53ECA}"/>
              </a:ext>
            </a:extLst>
          </p:cNvPr>
          <p:cNvSpPr/>
          <p:nvPr/>
        </p:nvSpPr>
        <p:spPr>
          <a:xfrm flipV="1">
            <a:off x="2395519" y="2818406"/>
            <a:ext cx="4099060" cy="1810292"/>
          </a:xfrm>
          <a:custGeom>
            <a:avLst/>
            <a:gdLst>
              <a:gd name="connsiteX0" fmla="*/ 0 w 1451113"/>
              <a:gd name="connsiteY0" fmla="*/ 934278 h 934278"/>
              <a:gd name="connsiteX1" fmla="*/ 387626 w 1451113"/>
              <a:gd name="connsiteY1" fmla="*/ 934278 h 934278"/>
              <a:gd name="connsiteX2" fmla="*/ 387626 w 1451113"/>
              <a:gd name="connsiteY2" fmla="*/ 626165 h 934278"/>
              <a:gd name="connsiteX3" fmla="*/ 745435 w 1451113"/>
              <a:gd name="connsiteY3" fmla="*/ 626165 h 934278"/>
              <a:gd name="connsiteX4" fmla="*/ 745435 w 1451113"/>
              <a:gd name="connsiteY4" fmla="*/ 288234 h 934278"/>
              <a:gd name="connsiteX5" fmla="*/ 1123122 w 1451113"/>
              <a:gd name="connsiteY5" fmla="*/ 288234 h 934278"/>
              <a:gd name="connsiteX6" fmla="*/ 1123122 w 1451113"/>
              <a:gd name="connsiteY6" fmla="*/ 0 h 934278"/>
              <a:gd name="connsiteX7" fmla="*/ 1451113 w 1451113"/>
              <a:gd name="connsiteY7" fmla="*/ 0 h 934278"/>
              <a:gd name="connsiteX0" fmla="*/ 0 w 1063487"/>
              <a:gd name="connsiteY0" fmla="*/ 934278 h 934278"/>
              <a:gd name="connsiteX1" fmla="*/ 0 w 1063487"/>
              <a:gd name="connsiteY1" fmla="*/ 626165 h 934278"/>
              <a:gd name="connsiteX2" fmla="*/ 357809 w 1063487"/>
              <a:gd name="connsiteY2" fmla="*/ 626165 h 934278"/>
              <a:gd name="connsiteX3" fmla="*/ 357809 w 1063487"/>
              <a:gd name="connsiteY3" fmla="*/ 288234 h 934278"/>
              <a:gd name="connsiteX4" fmla="*/ 735496 w 1063487"/>
              <a:gd name="connsiteY4" fmla="*/ 288234 h 934278"/>
              <a:gd name="connsiteX5" fmla="*/ 735496 w 1063487"/>
              <a:gd name="connsiteY5" fmla="*/ 0 h 934278"/>
              <a:gd name="connsiteX6" fmla="*/ 1063487 w 1063487"/>
              <a:gd name="connsiteY6" fmla="*/ 0 h 934278"/>
              <a:gd name="connsiteX0" fmla="*/ 0 w 1063487"/>
              <a:gd name="connsiteY0" fmla="*/ 626165 h 626165"/>
              <a:gd name="connsiteX1" fmla="*/ 357809 w 1063487"/>
              <a:gd name="connsiteY1" fmla="*/ 626165 h 626165"/>
              <a:gd name="connsiteX2" fmla="*/ 357809 w 1063487"/>
              <a:gd name="connsiteY2" fmla="*/ 288234 h 626165"/>
              <a:gd name="connsiteX3" fmla="*/ 735496 w 1063487"/>
              <a:gd name="connsiteY3" fmla="*/ 288234 h 626165"/>
              <a:gd name="connsiteX4" fmla="*/ 735496 w 1063487"/>
              <a:gd name="connsiteY4" fmla="*/ 0 h 626165"/>
              <a:gd name="connsiteX5" fmla="*/ 1063487 w 1063487"/>
              <a:gd name="connsiteY5" fmla="*/ 0 h 626165"/>
              <a:gd name="connsiteX0" fmla="*/ 0 w 1063487"/>
              <a:gd name="connsiteY0" fmla="*/ 626165 h 626165"/>
              <a:gd name="connsiteX1" fmla="*/ 357809 w 1063487"/>
              <a:gd name="connsiteY1" fmla="*/ 626165 h 626165"/>
              <a:gd name="connsiteX2" fmla="*/ 357809 w 1063487"/>
              <a:gd name="connsiteY2" fmla="*/ 288234 h 626165"/>
              <a:gd name="connsiteX3" fmla="*/ 735496 w 1063487"/>
              <a:gd name="connsiteY3" fmla="*/ 288234 h 626165"/>
              <a:gd name="connsiteX4" fmla="*/ 1063487 w 1063487"/>
              <a:gd name="connsiteY4" fmla="*/ 0 h 626165"/>
              <a:gd name="connsiteX0" fmla="*/ 0 w 735496"/>
              <a:gd name="connsiteY0" fmla="*/ 337931 h 337931"/>
              <a:gd name="connsiteX1" fmla="*/ 357809 w 735496"/>
              <a:gd name="connsiteY1" fmla="*/ 337931 h 337931"/>
              <a:gd name="connsiteX2" fmla="*/ 357809 w 735496"/>
              <a:gd name="connsiteY2" fmla="*/ 0 h 337931"/>
              <a:gd name="connsiteX3" fmla="*/ 735496 w 735496"/>
              <a:gd name="connsiteY3" fmla="*/ 0 h 337931"/>
              <a:gd name="connsiteX0" fmla="*/ 0 w 735496"/>
              <a:gd name="connsiteY0" fmla="*/ 337931 h 383902"/>
              <a:gd name="connsiteX1" fmla="*/ 357809 w 735496"/>
              <a:gd name="connsiteY1" fmla="*/ 337931 h 383902"/>
              <a:gd name="connsiteX2" fmla="*/ 357809 w 735496"/>
              <a:gd name="connsiteY2" fmla="*/ 0 h 383902"/>
              <a:gd name="connsiteX3" fmla="*/ 735496 w 735496"/>
              <a:gd name="connsiteY3" fmla="*/ 383902 h 383902"/>
              <a:gd name="connsiteX0" fmla="*/ 0 w 735496"/>
              <a:gd name="connsiteY0" fmla="*/ 337931 h 383902"/>
              <a:gd name="connsiteX1" fmla="*/ 357809 w 735496"/>
              <a:gd name="connsiteY1" fmla="*/ 337931 h 383902"/>
              <a:gd name="connsiteX2" fmla="*/ 357809 w 735496"/>
              <a:gd name="connsiteY2" fmla="*/ 0 h 383902"/>
              <a:gd name="connsiteX3" fmla="*/ 735496 w 735496"/>
              <a:gd name="connsiteY3" fmla="*/ 383902 h 383902"/>
              <a:gd name="connsiteX0" fmla="*/ 0 w 735496"/>
              <a:gd name="connsiteY0" fmla="*/ 337931 h 548163"/>
              <a:gd name="connsiteX1" fmla="*/ 366949 w 735496"/>
              <a:gd name="connsiteY1" fmla="*/ 548163 h 548163"/>
              <a:gd name="connsiteX2" fmla="*/ 357809 w 735496"/>
              <a:gd name="connsiteY2" fmla="*/ 0 h 548163"/>
              <a:gd name="connsiteX3" fmla="*/ 735496 w 735496"/>
              <a:gd name="connsiteY3" fmla="*/ 383902 h 548163"/>
              <a:gd name="connsiteX0" fmla="*/ 0 w 735496"/>
              <a:gd name="connsiteY0" fmla="*/ 337931 h 548163"/>
              <a:gd name="connsiteX1" fmla="*/ 366949 w 735496"/>
              <a:gd name="connsiteY1" fmla="*/ 548163 h 548163"/>
              <a:gd name="connsiteX2" fmla="*/ 357809 w 735496"/>
              <a:gd name="connsiteY2" fmla="*/ 0 h 548163"/>
              <a:gd name="connsiteX3" fmla="*/ 735496 w 735496"/>
              <a:gd name="connsiteY3" fmla="*/ 383902 h 548163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23765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23765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5496"/>
              <a:gd name="connsiteY0" fmla="*/ 191683 h 401915"/>
              <a:gd name="connsiteX1" fmla="*/ 366949 w 735496"/>
              <a:gd name="connsiteY1" fmla="*/ 401915 h 401915"/>
              <a:gd name="connsiteX2" fmla="*/ 357809 w 735496"/>
              <a:gd name="connsiteY2" fmla="*/ 0 h 401915"/>
              <a:gd name="connsiteX3" fmla="*/ 735496 w 735496"/>
              <a:gd name="connsiteY3" fmla="*/ 199464 h 401915"/>
              <a:gd name="connsiteX0" fmla="*/ 0 w 739697"/>
              <a:gd name="connsiteY0" fmla="*/ 201168 h 401915"/>
              <a:gd name="connsiteX1" fmla="*/ 371150 w 739697"/>
              <a:gd name="connsiteY1" fmla="*/ 401915 h 401915"/>
              <a:gd name="connsiteX2" fmla="*/ 362010 w 739697"/>
              <a:gd name="connsiteY2" fmla="*/ 0 h 401915"/>
              <a:gd name="connsiteX3" fmla="*/ 739697 w 739697"/>
              <a:gd name="connsiteY3" fmla="*/ 199464 h 401915"/>
              <a:gd name="connsiteX0" fmla="*/ 0 w 1407142"/>
              <a:gd name="connsiteY0" fmla="*/ 193479 h 401915"/>
              <a:gd name="connsiteX1" fmla="*/ 1038595 w 1407142"/>
              <a:gd name="connsiteY1" fmla="*/ 401915 h 401915"/>
              <a:gd name="connsiteX2" fmla="*/ 1029455 w 1407142"/>
              <a:gd name="connsiteY2" fmla="*/ 0 h 401915"/>
              <a:gd name="connsiteX3" fmla="*/ 1407142 w 1407142"/>
              <a:gd name="connsiteY3" fmla="*/ 199464 h 401915"/>
              <a:gd name="connsiteX0" fmla="*/ 0 w 1407142"/>
              <a:gd name="connsiteY0" fmla="*/ 282131 h 288116"/>
              <a:gd name="connsiteX1" fmla="*/ 732116 w 1407142"/>
              <a:gd name="connsiteY1" fmla="*/ 63836 h 288116"/>
              <a:gd name="connsiteX2" fmla="*/ 1029455 w 1407142"/>
              <a:gd name="connsiteY2" fmla="*/ 88652 h 288116"/>
              <a:gd name="connsiteX3" fmla="*/ 1407142 w 1407142"/>
              <a:gd name="connsiteY3" fmla="*/ 288116 h 288116"/>
              <a:gd name="connsiteX0" fmla="*/ 0 w 1407142"/>
              <a:gd name="connsiteY0" fmla="*/ 218295 h 224280"/>
              <a:gd name="connsiteX1" fmla="*/ 732116 w 1407142"/>
              <a:gd name="connsiteY1" fmla="*/ 0 h 224280"/>
              <a:gd name="connsiteX2" fmla="*/ 1029455 w 1407142"/>
              <a:gd name="connsiteY2" fmla="*/ 24816 h 224280"/>
              <a:gd name="connsiteX3" fmla="*/ 1407142 w 1407142"/>
              <a:gd name="connsiteY3" fmla="*/ 224280 h 224280"/>
              <a:gd name="connsiteX0" fmla="*/ 0 w 1407142"/>
              <a:gd name="connsiteY0" fmla="*/ 218515 h 224500"/>
              <a:gd name="connsiteX1" fmla="*/ 732116 w 1407142"/>
              <a:gd name="connsiteY1" fmla="*/ 220 h 224500"/>
              <a:gd name="connsiteX2" fmla="*/ 1029455 w 1407142"/>
              <a:gd name="connsiteY2" fmla="*/ 25036 h 224500"/>
              <a:gd name="connsiteX3" fmla="*/ 1407142 w 1407142"/>
              <a:gd name="connsiteY3" fmla="*/ 224500 h 224500"/>
              <a:gd name="connsiteX0" fmla="*/ 0 w 1407142"/>
              <a:gd name="connsiteY0" fmla="*/ 221723 h 466981"/>
              <a:gd name="connsiteX1" fmla="*/ 732116 w 1407142"/>
              <a:gd name="connsiteY1" fmla="*/ 3428 h 466981"/>
              <a:gd name="connsiteX2" fmla="*/ 1036266 w 1407142"/>
              <a:gd name="connsiteY2" fmla="*/ 435753 h 466981"/>
              <a:gd name="connsiteX3" fmla="*/ 1407142 w 1407142"/>
              <a:gd name="connsiteY3" fmla="*/ 227708 h 466981"/>
              <a:gd name="connsiteX0" fmla="*/ 0 w 1597840"/>
              <a:gd name="connsiteY0" fmla="*/ 247759 h 481560"/>
              <a:gd name="connsiteX1" fmla="*/ 732116 w 1597840"/>
              <a:gd name="connsiteY1" fmla="*/ 29464 h 481560"/>
              <a:gd name="connsiteX2" fmla="*/ 1036266 w 1597840"/>
              <a:gd name="connsiteY2" fmla="*/ 461789 h 481560"/>
              <a:gd name="connsiteX3" fmla="*/ 1597840 w 1597840"/>
              <a:gd name="connsiteY3" fmla="*/ 12 h 481560"/>
              <a:gd name="connsiteX0" fmla="*/ 0 w 1597840"/>
              <a:gd name="connsiteY0" fmla="*/ 247747 h 462559"/>
              <a:gd name="connsiteX1" fmla="*/ 732116 w 1597840"/>
              <a:gd name="connsiteY1" fmla="*/ 29452 h 462559"/>
              <a:gd name="connsiteX2" fmla="*/ 1036266 w 1597840"/>
              <a:gd name="connsiteY2" fmla="*/ 461777 h 462559"/>
              <a:gd name="connsiteX3" fmla="*/ 1185352 w 1597840"/>
              <a:gd name="connsiteY3" fmla="*/ 83619 h 462559"/>
              <a:gd name="connsiteX4" fmla="*/ 1597840 w 1597840"/>
              <a:gd name="connsiteY4" fmla="*/ 0 h 462559"/>
              <a:gd name="connsiteX0" fmla="*/ 0 w 2108639"/>
              <a:gd name="connsiteY0" fmla="*/ 221724 h 436536"/>
              <a:gd name="connsiteX1" fmla="*/ 732116 w 2108639"/>
              <a:gd name="connsiteY1" fmla="*/ 3429 h 436536"/>
              <a:gd name="connsiteX2" fmla="*/ 1036266 w 2108639"/>
              <a:gd name="connsiteY2" fmla="*/ 435754 h 436536"/>
              <a:gd name="connsiteX3" fmla="*/ 1185352 w 2108639"/>
              <a:gd name="connsiteY3" fmla="*/ 57596 h 436536"/>
              <a:gd name="connsiteX4" fmla="*/ 2108639 w 2108639"/>
              <a:gd name="connsiteY4" fmla="*/ 273842 h 436536"/>
              <a:gd name="connsiteX0" fmla="*/ 0 w 2108639"/>
              <a:gd name="connsiteY0" fmla="*/ 251009 h 465674"/>
              <a:gd name="connsiteX1" fmla="*/ 732116 w 2108639"/>
              <a:gd name="connsiteY1" fmla="*/ 32714 h 465674"/>
              <a:gd name="connsiteX2" fmla="*/ 1036266 w 2108639"/>
              <a:gd name="connsiteY2" fmla="*/ 465039 h 465674"/>
              <a:gd name="connsiteX3" fmla="*/ 1525884 w 2108639"/>
              <a:gd name="connsiteY3" fmla="*/ 9992 h 465674"/>
              <a:gd name="connsiteX4" fmla="*/ 2108639 w 2108639"/>
              <a:gd name="connsiteY4" fmla="*/ 303127 h 465674"/>
              <a:gd name="connsiteX0" fmla="*/ 0 w 2108639"/>
              <a:gd name="connsiteY0" fmla="*/ 242529 h 457194"/>
              <a:gd name="connsiteX1" fmla="*/ 732116 w 2108639"/>
              <a:gd name="connsiteY1" fmla="*/ 24234 h 457194"/>
              <a:gd name="connsiteX2" fmla="*/ 1036266 w 2108639"/>
              <a:gd name="connsiteY2" fmla="*/ 456559 h 457194"/>
              <a:gd name="connsiteX3" fmla="*/ 1525884 w 2108639"/>
              <a:gd name="connsiteY3" fmla="*/ 1512 h 457194"/>
              <a:gd name="connsiteX4" fmla="*/ 2108639 w 2108639"/>
              <a:gd name="connsiteY4" fmla="*/ 294647 h 457194"/>
              <a:gd name="connsiteX0" fmla="*/ 0 w 2108639"/>
              <a:gd name="connsiteY0" fmla="*/ 242529 h 457126"/>
              <a:gd name="connsiteX1" fmla="*/ 732116 w 2108639"/>
              <a:gd name="connsiteY1" fmla="*/ 24234 h 457126"/>
              <a:gd name="connsiteX2" fmla="*/ 1036266 w 2108639"/>
              <a:gd name="connsiteY2" fmla="*/ 456559 h 457126"/>
              <a:gd name="connsiteX3" fmla="*/ 1525884 w 2108639"/>
              <a:gd name="connsiteY3" fmla="*/ 1512 h 457126"/>
              <a:gd name="connsiteX4" fmla="*/ 2108639 w 2108639"/>
              <a:gd name="connsiteY4" fmla="*/ 294647 h 457126"/>
              <a:gd name="connsiteX0" fmla="*/ 0 w 2108639"/>
              <a:gd name="connsiteY0" fmla="*/ 242700 h 457230"/>
              <a:gd name="connsiteX1" fmla="*/ 732116 w 2108639"/>
              <a:gd name="connsiteY1" fmla="*/ 24405 h 457230"/>
              <a:gd name="connsiteX2" fmla="*/ 1036266 w 2108639"/>
              <a:gd name="connsiteY2" fmla="*/ 456730 h 457230"/>
              <a:gd name="connsiteX3" fmla="*/ 1525884 w 2108639"/>
              <a:gd name="connsiteY3" fmla="*/ 1683 h 457230"/>
              <a:gd name="connsiteX4" fmla="*/ 2108639 w 2108639"/>
              <a:gd name="connsiteY4" fmla="*/ 294818 h 457230"/>
              <a:gd name="connsiteX0" fmla="*/ 0 w 2108639"/>
              <a:gd name="connsiteY0" fmla="*/ 242973 h 506484"/>
              <a:gd name="connsiteX1" fmla="*/ 732116 w 2108639"/>
              <a:gd name="connsiteY1" fmla="*/ 24678 h 506484"/>
              <a:gd name="connsiteX2" fmla="*/ 950790 w 2108639"/>
              <a:gd name="connsiteY2" fmla="*/ 459025 h 506484"/>
              <a:gd name="connsiteX3" fmla="*/ 1036266 w 2108639"/>
              <a:gd name="connsiteY3" fmla="*/ 457003 h 506484"/>
              <a:gd name="connsiteX4" fmla="*/ 1525884 w 2108639"/>
              <a:gd name="connsiteY4" fmla="*/ 1956 h 506484"/>
              <a:gd name="connsiteX5" fmla="*/ 2108639 w 2108639"/>
              <a:gd name="connsiteY5" fmla="*/ 295091 h 506484"/>
              <a:gd name="connsiteX0" fmla="*/ 0 w 2108639"/>
              <a:gd name="connsiteY0" fmla="*/ 242552 h 506651"/>
              <a:gd name="connsiteX1" fmla="*/ 732116 w 2108639"/>
              <a:gd name="connsiteY1" fmla="*/ 24257 h 506651"/>
              <a:gd name="connsiteX2" fmla="*/ 950790 w 2108639"/>
              <a:gd name="connsiteY2" fmla="*/ 458604 h 506651"/>
              <a:gd name="connsiteX3" fmla="*/ 1057228 w 2108639"/>
              <a:gd name="connsiteY3" fmla="*/ 457896 h 506651"/>
              <a:gd name="connsiteX4" fmla="*/ 1525884 w 2108639"/>
              <a:gd name="connsiteY4" fmla="*/ 1535 h 506651"/>
              <a:gd name="connsiteX5" fmla="*/ 2108639 w 2108639"/>
              <a:gd name="connsiteY5" fmla="*/ 294670 h 506651"/>
              <a:gd name="connsiteX0" fmla="*/ 0 w 2108639"/>
              <a:gd name="connsiteY0" fmla="*/ 242552 h 506651"/>
              <a:gd name="connsiteX1" fmla="*/ 732116 w 2108639"/>
              <a:gd name="connsiteY1" fmla="*/ 24257 h 506651"/>
              <a:gd name="connsiteX2" fmla="*/ 950790 w 2108639"/>
              <a:gd name="connsiteY2" fmla="*/ 458604 h 506651"/>
              <a:gd name="connsiteX3" fmla="*/ 1057228 w 2108639"/>
              <a:gd name="connsiteY3" fmla="*/ 457896 h 506651"/>
              <a:gd name="connsiteX4" fmla="*/ 1525884 w 2108639"/>
              <a:gd name="connsiteY4" fmla="*/ 1535 h 506651"/>
              <a:gd name="connsiteX5" fmla="*/ 2108639 w 2108639"/>
              <a:gd name="connsiteY5" fmla="*/ 294670 h 506651"/>
              <a:gd name="connsiteX0" fmla="*/ 0 w 2108639"/>
              <a:gd name="connsiteY0" fmla="*/ 242552 h 490720"/>
              <a:gd name="connsiteX1" fmla="*/ 732116 w 2108639"/>
              <a:gd name="connsiteY1" fmla="*/ 24257 h 490720"/>
              <a:gd name="connsiteX2" fmla="*/ 950790 w 2108639"/>
              <a:gd name="connsiteY2" fmla="*/ 458604 h 490720"/>
              <a:gd name="connsiteX3" fmla="*/ 1057228 w 2108639"/>
              <a:gd name="connsiteY3" fmla="*/ 457896 h 490720"/>
              <a:gd name="connsiteX4" fmla="*/ 1525884 w 2108639"/>
              <a:gd name="connsiteY4" fmla="*/ 1535 h 490720"/>
              <a:gd name="connsiteX5" fmla="*/ 2108639 w 2108639"/>
              <a:gd name="connsiteY5" fmla="*/ 294670 h 490720"/>
              <a:gd name="connsiteX0" fmla="*/ 0 w 2108639"/>
              <a:gd name="connsiteY0" fmla="*/ 242552 h 460922"/>
              <a:gd name="connsiteX1" fmla="*/ 732116 w 2108639"/>
              <a:gd name="connsiteY1" fmla="*/ 24257 h 460922"/>
              <a:gd name="connsiteX2" fmla="*/ 950790 w 2108639"/>
              <a:gd name="connsiteY2" fmla="*/ 458604 h 460922"/>
              <a:gd name="connsiteX3" fmla="*/ 1057228 w 2108639"/>
              <a:gd name="connsiteY3" fmla="*/ 457896 h 460922"/>
              <a:gd name="connsiteX4" fmla="*/ 1525884 w 2108639"/>
              <a:gd name="connsiteY4" fmla="*/ 1535 h 460922"/>
              <a:gd name="connsiteX5" fmla="*/ 2108639 w 2108639"/>
              <a:gd name="connsiteY5" fmla="*/ 294670 h 460922"/>
              <a:gd name="connsiteX0" fmla="*/ 0 w 2108639"/>
              <a:gd name="connsiteY0" fmla="*/ 242552 h 460922"/>
              <a:gd name="connsiteX1" fmla="*/ 732116 w 2108639"/>
              <a:gd name="connsiteY1" fmla="*/ 24257 h 460922"/>
              <a:gd name="connsiteX2" fmla="*/ 950790 w 2108639"/>
              <a:gd name="connsiteY2" fmla="*/ 458604 h 460922"/>
              <a:gd name="connsiteX3" fmla="*/ 1057228 w 2108639"/>
              <a:gd name="connsiteY3" fmla="*/ 457896 h 460922"/>
              <a:gd name="connsiteX4" fmla="*/ 1525884 w 2108639"/>
              <a:gd name="connsiteY4" fmla="*/ 1535 h 460922"/>
              <a:gd name="connsiteX5" fmla="*/ 2108639 w 2108639"/>
              <a:gd name="connsiteY5" fmla="*/ 294670 h 460922"/>
              <a:gd name="connsiteX0" fmla="*/ 0 w 2108639"/>
              <a:gd name="connsiteY0" fmla="*/ 242552 h 460922"/>
              <a:gd name="connsiteX1" fmla="*/ 732116 w 2108639"/>
              <a:gd name="connsiteY1" fmla="*/ 24257 h 460922"/>
              <a:gd name="connsiteX2" fmla="*/ 950790 w 2108639"/>
              <a:gd name="connsiteY2" fmla="*/ 458604 h 460922"/>
              <a:gd name="connsiteX3" fmla="*/ 1057228 w 2108639"/>
              <a:gd name="connsiteY3" fmla="*/ 457896 h 460922"/>
              <a:gd name="connsiteX4" fmla="*/ 1525884 w 2108639"/>
              <a:gd name="connsiteY4" fmla="*/ 1535 h 460922"/>
              <a:gd name="connsiteX5" fmla="*/ 2108639 w 2108639"/>
              <a:gd name="connsiteY5" fmla="*/ 294670 h 460922"/>
              <a:gd name="connsiteX0" fmla="*/ 0 w 2108639"/>
              <a:gd name="connsiteY0" fmla="*/ 314602 h 532972"/>
              <a:gd name="connsiteX1" fmla="*/ 732116 w 2108639"/>
              <a:gd name="connsiteY1" fmla="*/ 96307 h 532972"/>
              <a:gd name="connsiteX2" fmla="*/ 950790 w 2108639"/>
              <a:gd name="connsiteY2" fmla="*/ 530654 h 532972"/>
              <a:gd name="connsiteX3" fmla="*/ 1057228 w 2108639"/>
              <a:gd name="connsiteY3" fmla="*/ 529946 h 532972"/>
              <a:gd name="connsiteX4" fmla="*/ 1369839 w 2108639"/>
              <a:gd name="connsiteY4" fmla="*/ 1278 h 532972"/>
              <a:gd name="connsiteX5" fmla="*/ 2108639 w 2108639"/>
              <a:gd name="connsiteY5" fmla="*/ 366720 h 532972"/>
              <a:gd name="connsiteX0" fmla="*/ 0 w 2108639"/>
              <a:gd name="connsiteY0" fmla="*/ 366800 h 585170"/>
              <a:gd name="connsiteX1" fmla="*/ 724498 w 2108639"/>
              <a:gd name="connsiteY1" fmla="*/ 2287 h 585170"/>
              <a:gd name="connsiteX2" fmla="*/ 950790 w 2108639"/>
              <a:gd name="connsiteY2" fmla="*/ 582852 h 585170"/>
              <a:gd name="connsiteX3" fmla="*/ 1057228 w 2108639"/>
              <a:gd name="connsiteY3" fmla="*/ 582144 h 585170"/>
              <a:gd name="connsiteX4" fmla="*/ 1369839 w 2108639"/>
              <a:gd name="connsiteY4" fmla="*/ 53476 h 585170"/>
              <a:gd name="connsiteX5" fmla="*/ 2108639 w 2108639"/>
              <a:gd name="connsiteY5" fmla="*/ 418918 h 585170"/>
              <a:gd name="connsiteX0" fmla="*/ 0 w 2108639"/>
              <a:gd name="connsiteY0" fmla="*/ 367636 h 586006"/>
              <a:gd name="connsiteX1" fmla="*/ 724498 w 2108639"/>
              <a:gd name="connsiteY1" fmla="*/ 3123 h 586006"/>
              <a:gd name="connsiteX2" fmla="*/ 950790 w 2108639"/>
              <a:gd name="connsiteY2" fmla="*/ 583688 h 586006"/>
              <a:gd name="connsiteX3" fmla="*/ 1057228 w 2108639"/>
              <a:gd name="connsiteY3" fmla="*/ 582980 h 586006"/>
              <a:gd name="connsiteX4" fmla="*/ 1369839 w 2108639"/>
              <a:gd name="connsiteY4" fmla="*/ 54312 h 586006"/>
              <a:gd name="connsiteX5" fmla="*/ 2108639 w 2108639"/>
              <a:gd name="connsiteY5" fmla="*/ 419754 h 586006"/>
              <a:gd name="connsiteX0" fmla="*/ 0 w 2108639"/>
              <a:gd name="connsiteY0" fmla="*/ 387527 h 605897"/>
              <a:gd name="connsiteX1" fmla="*/ 724498 w 2108639"/>
              <a:gd name="connsiteY1" fmla="*/ 23014 h 605897"/>
              <a:gd name="connsiteX2" fmla="*/ 950790 w 2108639"/>
              <a:gd name="connsiteY2" fmla="*/ 603579 h 605897"/>
              <a:gd name="connsiteX3" fmla="*/ 1057228 w 2108639"/>
              <a:gd name="connsiteY3" fmla="*/ 602871 h 605897"/>
              <a:gd name="connsiteX4" fmla="*/ 1392695 w 2108639"/>
              <a:gd name="connsiteY4" fmla="*/ 1094 h 605897"/>
              <a:gd name="connsiteX5" fmla="*/ 2108639 w 2108639"/>
              <a:gd name="connsiteY5" fmla="*/ 439645 h 605897"/>
              <a:gd name="connsiteX0" fmla="*/ 0 w 2108639"/>
              <a:gd name="connsiteY0" fmla="*/ 388098 h 606468"/>
              <a:gd name="connsiteX1" fmla="*/ 724498 w 2108639"/>
              <a:gd name="connsiteY1" fmla="*/ 23585 h 606468"/>
              <a:gd name="connsiteX2" fmla="*/ 950790 w 2108639"/>
              <a:gd name="connsiteY2" fmla="*/ 604150 h 606468"/>
              <a:gd name="connsiteX3" fmla="*/ 1057228 w 2108639"/>
              <a:gd name="connsiteY3" fmla="*/ 603442 h 606468"/>
              <a:gd name="connsiteX4" fmla="*/ 1392695 w 2108639"/>
              <a:gd name="connsiteY4" fmla="*/ 1665 h 606468"/>
              <a:gd name="connsiteX5" fmla="*/ 2108639 w 2108639"/>
              <a:gd name="connsiteY5" fmla="*/ 440216 h 606468"/>
              <a:gd name="connsiteX0" fmla="*/ 0 w 2108639"/>
              <a:gd name="connsiteY0" fmla="*/ 388098 h 604150"/>
              <a:gd name="connsiteX1" fmla="*/ 724498 w 2108639"/>
              <a:gd name="connsiteY1" fmla="*/ 23585 h 604150"/>
              <a:gd name="connsiteX2" fmla="*/ 950790 w 2108639"/>
              <a:gd name="connsiteY2" fmla="*/ 604150 h 604150"/>
              <a:gd name="connsiteX3" fmla="*/ 1392695 w 2108639"/>
              <a:gd name="connsiteY3" fmla="*/ 1665 h 604150"/>
              <a:gd name="connsiteX4" fmla="*/ 2108639 w 2108639"/>
              <a:gd name="connsiteY4" fmla="*/ 440216 h 604150"/>
              <a:gd name="connsiteX0" fmla="*/ 0 w 2108639"/>
              <a:gd name="connsiteY0" fmla="*/ 390915 h 724236"/>
              <a:gd name="connsiteX1" fmla="*/ 724498 w 2108639"/>
              <a:gd name="connsiteY1" fmla="*/ 26402 h 724236"/>
              <a:gd name="connsiteX2" fmla="*/ 943172 w 2108639"/>
              <a:gd name="connsiteY2" fmla="*/ 724236 h 724236"/>
              <a:gd name="connsiteX3" fmla="*/ 1392695 w 2108639"/>
              <a:gd name="connsiteY3" fmla="*/ 4482 h 724236"/>
              <a:gd name="connsiteX4" fmla="*/ 2108639 w 2108639"/>
              <a:gd name="connsiteY4" fmla="*/ 443033 h 724236"/>
              <a:gd name="connsiteX0" fmla="*/ 0 w 2108639"/>
              <a:gd name="connsiteY0" fmla="*/ 390915 h 724236"/>
              <a:gd name="connsiteX1" fmla="*/ 724498 w 2108639"/>
              <a:gd name="connsiteY1" fmla="*/ 26402 h 724236"/>
              <a:gd name="connsiteX2" fmla="*/ 943172 w 2108639"/>
              <a:gd name="connsiteY2" fmla="*/ 724236 h 724236"/>
              <a:gd name="connsiteX3" fmla="*/ 1392695 w 2108639"/>
              <a:gd name="connsiteY3" fmla="*/ 4482 h 724236"/>
              <a:gd name="connsiteX4" fmla="*/ 2108639 w 2108639"/>
              <a:gd name="connsiteY4" fmla="*/ 443033 h 724236"/>
              <a:gd name="connsiteX0" fmla="*/ 0 w 2108639"/>
              <a:gd name="connsiteY0" fmla="*/ 390915 h 724236"/>
              <a:gd name="connsiteX1" fmla="*/ 724498 w 2108639"/>
              <a:gd name="connsiteY1" fmla="*/ 26402 h 724236"/>
              <a:gd name="connsiteX2" fmla="*/ 943172 w 2108639"/>
              <a:gd name="connsiteY2" fmla="*/ 724236 h 724236"/>
              <a:gd name="connsiteX3" fmla="*/ 1392695 w 2108639"/>
              <a:gd name="connsiteY3" fmla="*/ 4482 h 724236"/>
              <a:gd name="connsiteX4" fmla="*/ 2108639 w 2108639"/>
              <a:gd name="connsiteY4" fmla="*/ 443033 h 724236"/>
              <a:gd name="connsiteX0" fmla="*/ 0 w 2108639"/>
              <a:gd name="connsiteY0" fmla="*/ 371221 h 704542"/>
              <a:gd name="connsiteX1" fmla="*/ 724498 w 2108639"/>
              <a:gd name="connsiteY1" fmla="*/ 6708 h 704542"/>
              <a:gd name="connsiteX2" fmla="*/ 943172 w 2108639"/>
              <a:gd name="connsiteY2" fmla="*/ 704542 h 704542"/>
              <a:gd name="connsiteX3" fmla="*/ 1293652 w 2108639"/>
              <a:gd name="connsiteY3" fmla="*/ 185122 h 704542"/>
              <a:gd name="connsiteX4" fmla="*/ 2108639 w 2108639"/>
              <a:gd name="connsiteY4" fmla="*/ 423339 h 704542"/>
              <a:gd name="connsiteX0" fmla="*/ 0 w 2040071"/>
              <a:gd name="connsiteY0" fmla="*/ 371221 h 704542"/>
              <a:gd name="connsiteX1" fmla="*/ 724498 w 2040071"/>
              <a:gd name="connsiteY1" fmla="*/ 6708 h 704542"/>
              <a:gd name="connsiteX2" fmla="*/ 943172 w 2040071"/>
              <a:gd name="connsiteY2" fmla="*/ 704542 h 704542"/>
              <a:gd name="connsiteX3" fmla="*/ 1293652 w 2040071"/>
              <a:gd name="connsiteY3" fmla="*/ 185122 h 704542"/>
              <a:gd name="connsiteX4" fmla="*/ 2040071 w 2040071"/>
              <a:gd name="connsiteY4" fmla="*/ 183915 h 704542"/>
              <a:gd name="connsiteX0" fmla="*/ 0 w 2040071"/>
              <a:gd name="connsiteY0" fmla="*/ 371221 h 704542"/>
              <a:gd name="connsiteX1" fmla="*/ 724498 w 2040071"/>
              <a:gd name="connsiteY1" fmla="*/ 6708 h 704542"/>
              <a:gd name="connsiteX2" fmla="*/ 943172 w 2040071"/>
              <a:gd name="connsiteY2" fmla="*/ 704542 h 704542"/>
              <a:gd name="connsiteX3" fmla="*/ 1293652 w 2040071"/>
              <a:gd name="connsiteY3" fmla="*/ 185122 h 704542"/>
              <a:gd name="connsiteX4" fmla="*/ 2040071 w 2040071"/>
              <a:gd name="connsiteY4" fmla="*/ 183915 h 704542"/>
              <a:gd name="connsiteX0" fmla="*/ 0 w 2040071"/>
              <a:gd name="connsiteY0" fmla="*/ 371221 h 704542"/>
              <a:gd name="connsiteX1" fmla="*/ 724498 w 2040071"/>
              <a:gd name="connsiteY1" fmla="*/ 6708 h 704542"/>
              <a:gd name="connsiteX2" fmla="*/ 943172 w 2040071"/>
              <a:gd name="connsiteY2" fmla="*/ 704542 h 704542"/>
              <a:gd name="connsiteX3" fmla="*/ 1293652 w 2040071"/>
              <a:gd name="connsiteY3" fmla="*/ 185122 h 704542"/>
              <a:gd name="connsiteX4" fmla="*/ 2040071 w 2040071"/>
              <a:gd name="connsiteY4" fmla="*/ 183915 h 704542"/>
              <a:gd name="connsiteX0" fmla="*/ 0 w 2040071"/>
              <a:gd name="connsiteY0" fmla="*/ 206496 h 539817"/>
              <a:gd name="connsiteX1" fmla="*/ 610218 w 2040071"/>
              <a:gd name="connsiteY1" fmla="*/ 13000 h 539817"/>
              <a:gd name="connsiteX2" fmla="*/ 943172 w 2040071"/>
              <a:gd name="connsiteY2" fmla="*/ 539817 h 539817"/>
              <a:gd name="connsiteX3" fmla="*/ 1293652 w 2040071"/>
              <a:gd name="connsiteY3" fmla="*/ 20397 h 539817"/>
              <a:gd name="connsiteX4" fmla="*/ 2040071 w 2040071"/>
              <a:gd name="connsiteY4" fmla="*/ 19190 h 539817"/>
              <a:gd name="connsiteX0" fmla="*/ 0 w 2040071"/>
              <a:gd name="connsiteY0" fmla="*/ 193868 h 527189"/>
              <a:gd name="connsiteX1" fmla="*/ 610218 w 2040071"/>
              <a:gd name="connsiteY1" fmla="*/ 372 h 527189"/>
              <a:gd name="connsiteX2" fmla="*/ 943172 w 2040071"/>
              <a:gd name="connsiteY2" fmla="*/ 527189 h 527189"/>
              <a:gd name="connsiteX3" fmla="*/ 1293652 w 2040071"/>
              <a:gd name="connsiteY3" fmla="*/ 7769 h 527189"/>
              <a:gd name="connsiteX4" fmla="*/ 2040071 w 2040071"/>
              <a:gd name="connsiteY4" fmla="*/ 6562 h 527189"/>
              <a:gd name="connsiteX0" fmla="*/ 0 w 2101020"/>
              <a:gd name="connsiteY0" fmla="*/ 68868 h 617182"/>
              <a:gd name="connsiteX1" fmla="*/ 671167 w 2101020"/>
              <a:gd name="connsiteY1" fmla="*/ 90365 h 617182"/>
              <a:gd name="connsiteX2" fmla="*/ 1004121 w 2101020"/>
              <a:gd name="connsiteY2" fmla="*/ 617182 h 617182"/>
              <a:gd name="connsiteX3" fmla="*/ 1354601 w 2101020"/>
              <a:gd name="connsiteY3" fmla="*/ 97762 h 617182"/>
              <a:gd name="connsiteX4" fmla="*/ 2101020 w 2101020"/>
              <a:gd name="connsiteY4" fmla="*/ 96555 h 617182"/>
              <a:gd name="connsiteX0" fmla="*/ 0 w 2101020"/>
              <a:gd name="connsiteY0" fmla="*/ 27931 h 576245"/>
              <a:gd name="connsiteX1" fmla="*/ 671167 w 2101020"/>
              <a:gd name="connsiteY1" fmla="*/ 49428 h 576245"/>
              <a:gd name="connsiteX2" fmla="*/ 1004121 w 2101020"/>
              <a:gd name="connsiteY2" fmla="*/ 576245 h 576245"/>
              <a:gd name="connsiteX3" fmla="*/ 1354601 w 2101020"/>
              <a:gd name="connsiteY3" fmla="*/ 56825 h 576245"/>
              <a:gd name="connsiteX4" fmla="*/ 2101020 w 2101020"/>
              <a:gd name="connsiteY4" fmla="*/ 55618 h 576245"/>
              <a:gd name="connsiteX0" fmla="*/ 0 w 2101020"/>
              <a:gd name="connsiteY0" fmla="*/ 0 h 548314"/>
              <a:gd name="connsiteX1" fmla="*/ 671167 w 2101020"/>
              <a:gd name="connsiteY1" fmla="*/ 21497 h 548314"/>
              <a:gd name="connsiteX2" fmla="*/ 1004121 w 2101020"/>
              <a:gd name="connsiteY2" fmla="*/ 548314 h 548314"/>
              <a:gd name="connsiteX3" fmla="*/ 1354601 w 2101020"/>
              <a:gd name="connsiteY3" fmla="*/ 28894 h 548314"/>
              <a:gd name="connsiteX4" fmla="*/ 2101020 w 2101020"/>
              <a:gd name="connsiteY4" fmla="*/ 27687 h 548314"/>
              <a:gd name="connsiteX0" fmla="*/ 0 w 2101020"/>
              <a:gd name="connsiteY0" fmla="*/ 7820 h 556134"/>
              <a:gd name="connsiteX1" fmla="*/ 648311 w 2101020"/>
              <a:gd name="connsiteY1" fmla="*/ 0 h 556134"/>
              <a:gd name="connsiteX2" fmla="*/ 1004121 w 2101020"/>
              <a:gd name="connsiteY2" fmla="*/ 556134 h 556134"/>
              <a:gd name="connsiteX3" fmla="*/ 1354601 w 2101020"/>
              <a:gd name="connsiteY3" fmla="*/ 36714 h 556134"/>
              <a:gd name="connsiteX4" fmla="*/ 2101020 w 2101020"/>
              <a:gd name="connsiteY4" fmla="*/ 35507 h 556134"/>
              <a:gd name="connsiteX0" fmla="*/ 0 w 2101020"/>
              <a:gd name="connsiteY0" fmla="*/ 7820 h 556134"/>
              <a:gd name="connsiteX1" fmla="*/ 648311 w 2101020"/>
              <a:gd name="connsiteY1" fmla="*/ 0 h 556134"/>
              <a:gd name="connsiteX2" fmla="*/ 1004121 w 2101020"/>
              <a:gd name="connsiteY2" fmla="*/ 556134 h 556134"/>
              <a:gd name="connsiteX3" fmla="*/ 1389562 w 2101020"/>
              <a:gd name="connsiteY3" fmla="*/ 20698 h 556134"/>
              <a:gd name="connsiteX4" fmla="*/ 2101020 w 2101020"/>
              <a:gd name="connsiteY4" fmla="*/ 35507 h 556134"/>
              <a:gd name="connsiteX0" fmla="*/ 0 w 2101020"/>
              <a:gd name="connsiteY0" fmla="*/ 30993 h 579307"/>
              <a:gd name="connsiteX1" fmla="*/ 648311 w 2101020"/>
              <a:gd name="connsiteY1" fmla="*/ 23173 h 579307"/>
              <a:gd name="connsiteX2" fmla="*/ 1004121 w 2101020"/>
              <a:gd name="connsiteY2" fmla="*/ 579307 h 579307"/>
              <a:gd name="connsiteX3" fmla="*/ 1389562 w 2101020"/>
              <a:gd name="connsiteY3" fmla="*/ 43871 h 579307"/>
              <a:gd name="connsiteX4" fmla="*/ 2101020 w 2101020"/>
              <a:gd name="connsiteY4" fmla="*/ 39461 h 579307"/>
              <a:gd name="connsiteX0" fmla="*/ 0 w 2101020"/>
              <a:gd name="connsiteY0" fmla="*/ 7820 h 556134"/>
              <a:gd name="connsiteX1" fmla="*/ 648311 w 2101020"/>
              <a:gd name="connsiteY1" fmla="*/ 0 h 556134"/>
              <a:gd name="connsiteX2" fmla="*/ 1004121 w 2101020"/>
              <a:gd name="connsiteY2" fmla="*/ 556134 h 556134"/>
              <a:gd name="connsiteX3" fmla="*/ 1389562 w 2101020"/>
              <a:gd name="connsiteY3" fmla="*/ 20698 h 556134"/>
              <a:gd name="connsiteX4" fmla="*/ 2101020 w 2101020"/>
              <a:gd name="connsiteY4" fmla="*/ 16288 h 556134"/>
              <a:gd name="connsiteX0" fmla="*/ 0 w 2101020"/>
              <a:gd name="connsiteY0" fmla="*/ 7820 h 556134"/>
              <a:gd name="connsiteX1" fmla="*/ 648311 w 2101020"/>
              <a:gd name="connsiteY1" fmla="*/ 0 h 556134"/>
              <a:gd name="connsiteX2" fmla="*/ 1004121 w 2101020"/>
              <a:gd name="connsiteY2" fmla="*/ 556134 h 556134"/>
              <a:gd name="connsiteX3" fmla="*/ 1344612 w 2101020"/>
              <a:gd name="connsiteY3" fmla="*/ 4682 h 556134"/>
              <a:gd name="connsiteX4" fmla="*/ 2101020 w 2101020"/>
              <a:gd name="connsiteY4" fmla="*/ 16288 h 556134"/>
              <a:gd name="connsiteX0" fmla="*/ 0 w 2101020"/>
              <a:gd name="connsiteY0" fmla="*/ 3165 h 551479"/>
              <a:gd name="connsiteX1" fmla="*/ 653306 w 2101020"/>
              <a:gd name="connsiteY1" fmla="*/ 8158 h 551479"/>
              <a:gd name="connsiteX2" fmla="*/ 1004121 w 2101020"/>
              <a:gd name="connsiteY2" fmla="*/ 551479 h 551479"/>
              <a:gd name="connsiteX3" fmla="*/ 1344612 w 2101020"/>
              <a:gd name="connsiteY3" fmla="*/ 27 h 551479"/>
              <a:gd name="connsiteX4" fmla="*/ 2101020 w 2101020"/>
              <a:gd name="connsiteY4" fmla="*/ 11633 h 551479"/>
              <a:gd name="connsiteX0" fmla="*/ 0 w 2101020"/>
              <a:gd name="connsiteY0" fmla="*/ 3165 h 551479"/>
              <a:gd name="connsiteX1" fmla="*/ 713240 w 2101020"/>
              <a:gd name="connsiteY1" fmla="*/ 4955 h 551479"/>
              <a:gd name="connsiteX2" fmla="*/ 1004121 w 2101020"/>
              <a:gd name="connsiteY2" fmla="*/ 551479 h 551479"/>
              <a:gd name="connsiteX3" fmla="*/ 1344612 w 2101020"/>
              <a:gd name="connsiteY3" fmla="*/ 27 h 551479"/>
              <a:gd name="connsiteX4" fmla="*/ 2101020 w 2101020"/>
              <a:gd name="connsiteY4" fmla="*/ 11633 h 551479"/>
              <a:gd name="connsiteX0" fmla="*/ 0 w 2101020"/>
              <a:gd name="connsiteY0" fmla="*/ 44255 h 614991"/>
              <a:gd name="connsiteX1" fmla="*/ 713240 w 2101020"/>
              <a:gd name="connsiteY1" fmla="*/ 46045 h 614991"/>
              <a:gd name="connsiteX2" fmla="*/ 959171 w 2101020"/>
              <a:gd name="connsiteY2" fmla="*/ 614991 h 614991"/>
              <a:gd name="connsiteX3" fmla="*/ 1344612 w 2101020"/>
              <a:gd name="connsiteY3" fmla="*/ 41117 h 614991"/>
              <a:gd name="connsiteX4" fmla="*/ 2101020 w 2101020"/>
              <a:gd name="connsiteY4" fmla="*/ 52723 h 614991"/>
              <a:gd name="connsiteX0" fmla="*/ 0 w 2101020"/>
              <a:gd name="connsiteY0" fmla="*/ 40822 h 611558"/>
              <a:gd name="connsiteX1" fmla="*/ 713240 w 2101020"/>
              <a:gd name="connsiteY1" fmla="*/ 42612 h 611558"/>
              <a:gd name="connsiteX2" fmla="*/ 959171 w 2101020"/>
              <a:gd name="connsiteY2" fmla="*/ 611558 h 611558"/>
              <a:gd name="connsiteX3" fmla="*/ 1284678 w 2101020"/>
              <a:gd name="connsiteY3" fmla="*/ 53700 h 611558"/>
              <a:gd name="connsiteX4" fmla="*/ 2101020 w 2101020"/>
              <a:gd name="connsiteY4" fmla="*/ 49290 h 611558"/>
              <a:gd name="connsiteX0" fmla="*/ 0 w 2101020"/>
              <a:gd name="connsiteY0" fmla="*/ 40822 h 611558"/>
              <a:gd name="connsiteX1" fmla="*/ 713240 w 2101020"/>
              <a:gd name="connsiteY1" fmla="*/ 42612 h 611558"/>
              <a:gd name="connsiteX2" fmla="*/ 959171 w 2101020"/>
              <a:gd name="connsiteY2" fmla="*/ 611558 h 611558"/>
              <a:gd name="connsiteX3" fmla="*/ 1284678 w 2101020"/>
              <a:gd name="connsiteY3" fmla="*/ 53700 h 611558"/>
              <a:gd name="connsiteX4" fmla="*/ 2101020 w 2101020"/>
              <a:gd name="connsiteY4" fmla="*/ 49290 h 611558"/>
              <a:gd name="connsiteX0" fmla="*/ 0 w 2101020"/>
              <a:gd name="connsiteY0" fmla="*/ 40822 h 611558"/>
              <a:gd name="connsiteX1" fmla="*/ 713240 w 2101020"/>
              <a:gd name="connsiteY1" fmla="*/ 42612 h 611558"/>
              <a:gd name="connsiteX2" fmla="*/ 959171 w 2101020"/>
              <a:gd name="connsiteY2" fmla="*/ 611558 h 611558"/>
              <a:gd name="connsiteX3" fmla="*/ 1299662 w 2101020"/>
              <a:gd name="connsiteY3" fmla="*/ 40887 h 611558"/>
              <a:gd name="connsiteX4" fmla="*/ 2101020 w 2101020"/>
              <a:gd name="connsiteY4" fmla="*/ 49290 h 611558"/>
              <a:gd name="connsiteX0" fmla="*/ 0 w 2101020"/>
              <a:gd name="connsiteY0" fmla="*/ 0 h 570736"/>
              <a:gd name="connsiteX1" fmla="*/ 713240 w 2101020"/>
              <a:gd name="connsiteY1" fmla="*/ 1790 h 570736"/>
              <a:gd name="connsiteX2" fmla="*/ 959171 w 2101020"/>
              <a:gd name="connsiteY2" fmla="*/ 570736 h 570736"/>
              <a:gd name="connsiteX3" fmla="*/ 1299662 w 2101020"/>
              <a:gd name="connsiteY3" fmla="*/ 65 h 570736"/>
              <a:gd name="connsiteX4" fmla="*/ 2101020 w 2101020"/>
              <a:gd name="connsiteY4" fmla="*/ 8468 h 570736"/>
              <a:gd name="connsiteX0" fmla="*/ 0 w 2923886"/>
              <a:gd name="connsiteY0" fmla="*/ 47989 h 609115"/>
              <a:gd name="connsiteX1" fmla="*/ 1536106 w 2923886"/>
              <a:gd name="connsiteY1" fmla="*/ 40169 h 609115"/>
              <a:gd name="connsiteX2" fmla="*/ 1782037 w 2923886"/>
              <a:gd name="connsiteY2" fmla="*/ 609115 h 609115"/>
              <a:gd name="connsiteX3" fmla="*/ 2122528 w 2923886"/>
              <a:gd name="connsiteY3" fmla="*/ 38444 h 609115"/>
              <a:gd name="connsiteX4" fmla="*/ 2923886 w 2923886"/>
              <a:gd name="connsiteY4" fmla="*/ 46847 h 609115"/>
              <a:gd name="connsiteX0" fmla="*/ 0 w 2923886"/>
              <a:gd name="connsiteY0" fmla="*/ 47989 h 609115"/>
              <a:gd name="connsiteX1" fmla="*/ 1536106 w 2923886"/>
              <a:gd name="connsiteY1" fmla="*/ 40169 h 609115"/>
              <a:gd name="connsiteX2" fmla="*/ 1782037 w 2923886"/>
              <a:gd name="connsiteY2" fmla="*/ 609115 h 609115"/>
              <a:gd name="connsiteX3" fmla="*/ 2122528 w 2923886"/>
              <a:gd name="connsiteY3" fmla="*/ 38444 h 609115"/>
              <a:gd name="connsiteX4" fmla="*/ 2923886 w 2923886"/>
              <a:gd name="connsiteY4" fmla="*/ 46847 h 609115"/>
              <a:gd name="connsiteX0" fmla="*/ 0 w 2923886"/>
              <a:gd name="connsiteY0" fmla="*/ 49461 h 607384"/>
              <a:gd name="connsiteX1" fmla="*/ 1536106 w 2923886"/>
              <a:gd name="connsiteY1" fmla="*/ 41641 h 607384"/>
              <a:gd name="connsiteX2" fmla="*/ 1826277 w 2923886"/>
              <a:gd name="connsiteY2" fmla="*/ 607384 h 607384"/>
              <a:gd name="connsiteX3" fmla="*/ 2122528 w 2923886"/>
              <a:gd name="connsiteY3" fmla="*/ 39916 h 607384"/>
              <a:gd name="connsiteX4" fmla="*/ 2923886 w 2923886"/>
              <a:gd name="connsiteY4" fmla="*/ 48319 h 607384"/>
              <a:gd name="connsiteX0" fmla="*/ 0 w 2923886"/>
              <a:gd name="connsiteY0" fmla="*/ 47753 h 605676"/>
              <a:gd name="connsiteX1" fmla="*/ 1536106 w 2923886"/>
              <a:gd name="connsiteY1" fmla="*/ 39933 h 605676"/>
              <a:gd name="connsiteX2" fmla="*/ 1826277 w 2923886"/>
              <a:gd name="connsiteY2" fmla="*/ 605676 h 605676"/>
              <a:gd name="connsiteX3" fmla="*/ 2122528 w 2923886"/>
              <a:gd name="connsiteY3" fmla="*/ 38208 h 605676"/>
              <a:gd name="connsiteX4" fmla="*/ 2923886 w 2923886"/>
              <a:gd name="connsiteY4" fmla="*/ 46611 h 605676"/>
              <a:gd name="connsiteX0" fmla="*/ 0 w 2923886"/>
              <a:gd name="connsiteY0" fmla="*/ 9545 h 567468"/>
              <a:gd name="connsiteX1" fmla="*/ 1536106 w 2923886"/>
              <a:gd name="connsiteY1" fmla="*/ 1725 h 567468"/>
              <a:gd name="connsiteX2" fmla="*/ 1826277 w 2923886"/>
              <a:gd name="connsiteY2" fmla="*/ 567468 h 567468"/>
              <a:gd name="connsiteX3" fmla="*/ 2122528 w 2923886"/>
              <a:gd name="connsiteY3" fmla="*/ 0 h 567468"/>
              <a:gd name="connsiteX4" fmla="*/ 2923886 w 2923886"/>
              <a:gd name="connsiteY4" fmla="*/ 8403 h 567468"/>
              <a:gd name="connsiteX0" fmla="*/ 0 w 2923886"/>
              <a:gd name="connsiteY0" fmla="*/ 11023 h 568946"/>
              <a:gd name="connsiteX1" fmla="*/ 1359145 w 2923886"/>
              <a:gd name="connsiteY1" fmla="*/ 0 h 568946"/>
              <a:gd name="connsiteX2" fmla="*/ 1826277 w 2923886"/>
              <a:gd name="connsiteY2" fmla="*/ 568946 h 568946"/>
              <a:gd name="connsiteX3" fmla="*/ 2122528 w 2923886"/>
              <a:gd name="connsiteY3" fmla="*/ 1478 h 568946"/>
              <a:gd name="connsiteX4" fmla="*/ 2923886 w 2923886"/>
              <a:gd name="connsiteY4" fmla="*/ 9881 h 568946"/>
              <a:gd name="connsiteX0" fmla="*/ 0 w 2923886"/>
              <a:gd name="connsiteY0" fmla="*/ 12748 h 570671"/>
              <a:gd name="connsiteX1" fmla="*/ 1359145 w 2923886"/>
              <a:gd name="connsiteY1" fmla="*/ 1725 h 570671"/>
              <a:gd name="connsiteX2" fmla="*/ 1826277 w 2923886"/>
              <a:gd name="connsiteY2" fmla="*/ 570671 h 570671"/>
              <a:gd name="connsiteX3" fmla="*/ 2246401 w 2923886"/>
              <a:gd name="connsiteY3" fmla="*/ 0 h 570671"/>
              <a:gd name="connsiteX4" fmla="*/ 2923886 w 2923886"/>
              <a:gd name="connsiteY4" fmla="*/ 11606 h 570671"/>
              <a:gd name="connsiteX0" fmla="*/ 0 w 3746752"/>
              <a:gd name="connsiteY0" fmla="*/ 52901 h 610824"/>
              <a:gd name="connsiteX1" fmla="*/ 1359145 w 3746752"/>
              <a:gd name="connsiteY1" fmla="*/ 41878 h 610824"/>
              <a:gd name="connsiteX2" fmla="*/ 1826277 w 3746752"/>
              <a:gd name="connsiteY2" fmla="*/ 610824 h 610824"/>
              <a:gd name="connsiteX3" fmla="*/ 2246401 w 3746752"/>
              <a:gd name="connsiteY3" fmla="*/ 40153 h 610824"/>
              <a:gd name="connsiteX4" fmla="*/ 3746752 w 3746752"/>
              <a:gd name="connsiteY4" fmla="*/ 48556 h 610824"/>
              <a:gd name="connsiteX0" fmla="*/ 0 w 3746752"/>
              <a:gd name="connsiteY0" fmla="*/ 12748 h 570671"/>
              <a:gd name="connsiteX1" fmla="*/ 1359145 w 3746752"/>
              <a:gd name="connsiteY1" fmla="*/ 1725 h 570671"/>
              <a:gd name="connsiteX2" fmla="*/ 1826277 w 3746752"/>
              <a:gd name="connsiteY2" fmla="*/ 570671 h 570671"/>
              <a:gd name="connsiteX3" fmla="*/ 2246401 w 3746752"/>
              <a:gd name="connsiteY3" fmla="*/ 0 h 570671"/>
              <a:gd name="connsiteX4" fmla="*/ 3746752 w 3746752"/>
              <a:gd name="connsiteY4" fmla="*/ 8403 h 570671"/>
              <a:gd name="connsiteX0" fmla="*/ 0 w 3622880"/>
              <a:gd name="connsiteY0" fmla="*/ 40821 h 611557"/>
              <a:gd name="connsiteX1" fmla="*/ 1235273 w 3622880"/>
              <a:gd name="connsiteY1" fmla="*/ 42611 h 611557"/>
              <a:gd name="connsiteX2" fmla="*/ 1702405 w 3622880"/>
              <a:gd name="connsiteY2" fmla="*/ 611557 h 611557"/>
              <a:gd name="connsiteX3" fmla="*/ 2122529 w 3622880"/>
              <a:gd name="connsiteY3" fmla="*/ 40886 h 611557"/>
              <a:gd name="connsiteX4" fmla="*/ 3622880 w 3622880"/>
              <a:gd name="connsiteY4" fmla="*/ 49289 h 611557"/>
              <a:gd name="connsiteX0" fmla="*/ 0 w 3622880"/>
              <a:gd name="connsiteY0" fmla="*/ 0 h 570736"/>
              <a:gd name="connsiteX1" fmla="*/ 1235273 w 3622880"/>
              <a:gd name="connsiteY1" fmla="*/ 1790 h 570736"/>
              <a:gd name="connsiteX2" fmla="*/ 1702405 w 3622880"/>
              <a:gd name="connsiteY2" fmla="*/ 570736 h 570736"/>
              <a:gd name="connsiteX3" fmla="*/ 2122529 w 3622880"/>
              <a:gd name="connsiteY3" fmla="*/ 65 h 570736"/>
              <a:gd name="connsiteX4" fmla="*/ 3622880 w 3622880"/>
              <a:gd name="connsiteY4" fmla="*/ 8468 h 57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2880" h="570736">
                <a:moveTo>
                  <a:pt x="0" y="0"/>
                </a:moveTo>
                <a:lnTo>
                  <a:pt x="1235273" y="1790"/>
                </a:lnTo>
                <a:cubicBezTo>
                  <a:pt x="1642880" y="7224"/>
                  <a:pt x="1655543" y="224770"/>
                  <a:pt x="1702405" y="570736"/>
                </a:cubicBezTo>
                <a:cubicBezTo>
                  <a:pt x="1821147" y="220815"/>
                  <a:pt x="1802450" y="884"/>
                  <a:pt x="2122529" y="65"/>
                </a:cubicBezTo>
                <a:lnTo>
                  <a:pt x="3622880" y="846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952269-2007-8745-9B82-236703E9096A}"/>
              </a:ext>
            </a:extLst>
          </p:cNvPr>
          <p:cNvCxnSpPr>
            <a:cxnSpLocks/>
          </p:cNvCxnSpPr>
          <p:nvPr/>
        </p:nvCxnSpPr>
        <p:spPr>
          <a:xfrm flipV="1">
            <a:off x="2402730" y="2333390"/>
            <a:ext cx="0" cy="255623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71B25E-F913-044C-82CD-8C0D3A2D8988}"/>
              </a:ext>
            </a:extLst>
          </p:cNvPr>
          <p:cNvCxnSpPr>
            <a:cxnSpLocks/>
          </p:cNvCxnSpPr>
          <p:nvPr/>
        </p:nvCxnSpPr>
        <p:spPr>
          <a:xfrm>
            <a:off x="2391003" y="4877905"/>
            <a:ext cx="4360653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2. Density distribution of retinal rods and cones. A retinal image is shown above the density plot. The scale and positions of the fovea and blind spot are aligned to match the density plot. Illustration by J Thaung.  ">
            <a:extLst>
              <a:ext uri="{FF2B5EF4-FFF2-40B4-BE49-F238E27FC236}">
                <a16:creationId xmlns:a16="http://schemas.microsoft.com/office/drawing/2014/main" id="{940AD511-F169-0747-BBE7-823CC70C0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6" t="575" r="40653" b="82449"/>
          <a:stretch/>
        </p:blipFill>
        <p:spPr bwMode="auto">
          <a:xfrm>
            <a:off x="4028849" y="2104029"/>
            <a:ext cx="535981" cy="5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5C8DBE-13BE-6040-A0B4-F5C49E390405}"/>
              </a:ext>
            </a:extLst>
          </p:cNvPr>
          <p:cNvSpPr txBox="1"/>
          <p:nvPr/>
        </p:nvSpPr>
        <p:spPr>
          <a:xfrm>
            <a:off x="1547741" y="2537520"/>
            <a:ext cx="7537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150,000</a:t>
            </a:r>
          </a:p>
          <a:p>
            <a:pPr algn="ctr"/>
            <a:r>
              <a:rPr lang="en-US" sz="1050" dirty="0">
                <a:latin typeface="Libertinus Sans" pitchFamily="2" charset="0"/>
              </a:rPr>
              <a:t>Per mm^2</a:t>
            </a:r>
          </a:p>
        </p:txBody>
      </p:sp>
    </p:spTree>
    <p:extLst>
      <p:ext uri="{BB962C8B-B14F-4D97-AF65-F5344CB8AC3E}">
        <p14:creationId xmlns:p14="http://schemas.microsoft.com/office/powerpoint/2010/main" val="3991538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62BC-121B-CE40-AFC4-CA663C759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962C-02E9-D740-8A97-3C8F34D0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426748"/>
          </a:xfrm>
        </p:spPr>
        <p:txBody>
          <a:bodyPr/>
          <a:lstStyle/>
          <a:p>
            <a:r>
              <a:rPr lang="en-US"/>
              <a:t>Photoreceptors are combined on-site in the retina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B56AE-B00C-DA4E-8FFA-402F806A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6D4F5-BD03-874B-8CB2-2A55C399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65</a:t>
            </a:fld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013BB6-31B8-5B42-A7B0-289F75FAA676}"/>
              </a:ext>
            </a:extLst>
          </p:cNvPr>
          <p:cNvSpPr/>
          <p:nvPr/>
        </p:nvSpPr>
        <p:spPr>
          <a:xfrm>
            <a:off x="1227047" y="2280152"/>
            <a:ext cx="1341131" cy="978959"/>
          </a:xfrm>
          <a:custGeom>
            <a:avLst/>
            <a:gdLst>
              <a:gd name="connsiteX0" fmla="*/ 0 w 1569308"/>
              <a:gd name="connsiteY0" fmla="*/ 0 h 1037967"/>
              <a:gd name="connsiteX1" fmla="*/ 716691 w 1569308"/>
              <a:gd name="connsiteY1" fmla="*/ 1037967 h 1037967"/>
              <a:gd name="connsiteX2" fmla="*/ 902043 w 1569308"/>
              <a:gd name="connsiteY2" fmla="*/ 1037967 h 1037967"/>
              <a:gd name="connsiteX3" fmla="*/ 1569308 w 1569308"/>
              <a:gd name="connsiteY3" fmla="*/ 0 h 1037967"/>
              <a:gd name="connsiteX4" fmla="*/ 0 w 1569308"/>
              <a:gd name="connsiteY4" fmla="*/ 0 h 1037967"/>
              <a:gd name="connsiteX0" fmla="*/ 0 w 1569308"/>
              <a:gd name="connsiteY0" fmla="*/ 0 h 1041379"/>
              <a:gd name="connsiteX1" fmla="*/ 716691 w 1569308"/>
              <a:gd name="connsiteY1" fmla="*/ 1037967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  <a:gd name="connsiteX0" fmla="*/ 0 w 1569308"/>
              <a:gd name="connsiteY0" fmla="*/ 0 h 1041379"/>
              <a:gd name="connsiteX1" fmla="*/ 702721 w 1569308"/>
              <a:gd name="connsiteY1" fmla="*/ 1041142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308" h="1041379">
                <a:moveTo>
                  <a:pt x="0" y="0"/>
                </a:moveTo>
                <a:lnTo>
                  <a:pt x="702721" y="1041142"/>
                </a:lnTo>
                <a:lnTo>
                  <a:pt x="864512" y="1041379"/>
                </a:lnTo>
                <a:lnTo>
                  <a:pt x="15693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5952F4-09DD-1840-9F5E-9AD0D0082523}"/>
              </a:ext>
            </a:extLst>
          </p:cNvPr>
          <p:cNvSpPr/>
          <p:nvPr/>
        </p:nvSpPr>
        <p:spPr>
          <a:xfrm>
            <a:off x="1159991" y="2059446"/>
            <a:ext cx="1475244" cy="3949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0FB57D-E891-C044-8611-A01B9BC8D342}"/>
              </a:ext>
            </a:extLst>
          </p:cNvPr>
          <p:cNvSpPr/>
          <p:nvPr/>
        </p:nvSpPr>
        <p:spPr>
          <a:xfrm>
            <a:off x="1519096" y="2145451"/>
            <a:ext cx="757034" cy="22293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698E5D3C-A773-8A49-8AE3-B9D0761AC18E}"/>
              </a:ext>
            </a:extLst>
          </p:cNvPr>
          <p:cNvSpPr/>
          <p:nvPr/>
        </p:nvSpPr>
        <p:spPr>
          <a:xfrm>
            <a:off x="1227047" y="3887641"/>
            <a:ext cx="1341131" cy="978959"/>
          </a:xfrm>
          <a:custGeom>
            <a:avLst/>
            <a:gdLst>
              <a:gd name="connsiteX0" fmla="*/ 0 w 1569308"/>
              <a:gd name="connsiteY0" fmla="*/ 0 h 1037967"/>
              <a:gd name="connsiteX1" fmla="*/ 716691 w 1569308"/>
              <a:gd name="connsiteY1" fmla="*/ 1037967 h 1037967"/>
              <a:gd name="connsiteX2" fmla="*/ 902043 w 1569308"/>
              <a:gd name="connsiteY2" fmla="*/ 1037967 h 1037967"/>
              <a:gd name="connsiteX3" fmla="*/ 1569308 w 1569308"/>
              <a:gd name="connsiteY3" fmla="*/ 0 h 1037967"/>
              <a:gd name="connsiteX4" fmla="*/ 0 w 1569308"/>
              <a:gd name="connsiteY4" fmla="*/ 0 h 1037967"/>
              <a:gd name="connsiteX0" fmla="*/ 0 w 1569308"/>
              <a:gd name="connsiteY0" fmla="*/ 0 h 1041379"/>
              <a:gd name="connsiteX1" fmla="*/ 716691 w 1569308"/>
              <a:gd name="connsiteY1" fmla="*/ 1037967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  <a:gd name="connsiteX0" fmla="*/ 0 w 1569308"/>
              <a:gd name="connsiteY0" fmla="*/ 0 h 1041379"/>
              <a:gd name="connsiteX1" fmla="*/ 702721 w 1569308"/>
              <a:gd name="connsiteY1" fmla="*/ 1041142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308" h="1041379">
                <a:moveTo>
                  <a:pt x="0" y="0"/>
                </a:moveTo>
                <a:lnTo>
                  <a:pt x="702721" y="1041142"/>
                </a:lnTo>
                <a:lnTo>
                  <a:pt x="864512" y="1041379"/>
                </a:lnTo>
                <a:lnTo>
                  <a:pt x="15693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51ABDC-2EEB-6040-B5BE-4E5A115117CC}"/>
              </a:ext>
            </a:extLst>
          </p:cNvPr>
          <p:cNvSpPr/>
          <p:nvPr/>
        </p:nvSpPr>
        <p:spPr>
          <a:xfrm>
            <a:off x="1159991" y="3666935"/>
            <a:ext cx="1475244" cy="3949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38FC32-3023-104F-84FC-6C22604EBAC7}"/>
              </a:ext>
            </a:extLst>
          </p:cNvPr>
          <p:cNvSpPr/>
          <p:nvPr/>
        </p:nvSpPr>
        <p:spPr>
          <a:xfrm>
            <a:off x="1519096" y="3752940"/>
            <a:ext cx="757034" cy="22293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2C998B5-B494-9E47-AFE7-67B76C28570D}"/>
              </a:ext>
            </a:extLst>
          </p:cNvPr>
          <p:cNvSpPr/>
          <p:nvPr/>
        </p:nvSpPr>
        <p:spPr>
          <a:xfrm>
            <a:off x="3116488" y="2280152"/>
            <a:ext cx="1341131" cy="978959"/>
          </a:xfrm>
          <a:custGeom>
            <a:avLst/>
            <a:gdLst>
              <a:gd name="connsiteX0" fmla="*/ 0 w 1569308"/>
              <a:gd name="connsiteY0" fmla="*/ 0 h 1037967"/>
              <a:gd name="connsiteX1" fmla="*/ 716691 w 1569308"/>
              <a:gd name="connsiteY1" fmla="*/ 1037967 h 1037967"/>
              <a:gd name="connsiteX2" fmla="*/ 902043 w 1569308"/>
              <a:gd name="connsiteY2" fmla="*/ 1037967 h 1037967"/>
              <a:gd name="connsiteX3" fmla="*/ 1569308 w 1569308"/>
              <a:gd name="connsiteY3" fmla="*/ 0 h 1037967"/>
              <a:gd name="connsiteX4" fmla="*/ 0 w 1569308"/>
              <a:gd name="connsiteY4" fmla="*/ 0 h 1037967"/>
              <a:gd name="connsiteX0" fmla="*/ 0 w 1569308"/>
              <a:gd name="connsiteY0" fmla="*/ 0 h 1041379"/>
              <a:gd name="connsiteX1" fmla="*/ 716691 w 1569308"/>
              <a:gd name="connsiteY1" fmla="*/ 1037967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  <a:gd name="connsiteX0" fmla="*/ 0 w 1569308"/>
              <a:gd name="connsiteY0" fmla="*/ 0 h 1041379"/>
              <a:gd name="connsiteX1" fmla="*/ 702721 w 1569308"/>
              <a:gd name="connsiteY1" fmla="*/ 1041142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308" h="1041379">
                <a:moveTo>
                  <a:pt x="0" y="0"/>
                </a:moveTo>
                <a:lnTo>
                  <a:pt x="702721" y="1041142"/>
                </a:lnTo>
                <a:lnTo>
                  <a:pt x="864512" y="1041379"/>
                </a:lnTo>
                <a:lnTo>
                  <a:pt x="15693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677989-FDDB-594E-88D4-B3A0E201D408}"/>
              </a:ext>
            </a:extLst>
          </p:cNvPr>
          <p:cNvSpPr/>
          <p:nvPr/>
        </p:nvSpPr>
        <p:spPr>
          <a:xfrm>
            <a:off x="3049432" y="2059446"/>
            <a:ext cx="1475244" cy="39494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C7886A-4E79-E242-8520-63CDF67C884F}"/>
              </a:ext>
            </a:extLst>
          </p:cNvPr>
          <p:cNvSpPr/>
          <p:nvPr/>
        </p:nvSpPr>
        <p:spPr>
          <a:xfrm>
            <a:off x="3408537" y="2145451"/>
            <a:ext cx="757034" cy="2229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B1D9B4FD-F5BB-8045-90D8-FF4931E0D3C1}"/>
              </a:ext>
            </a:extLst>
          </p:cNvPr>
          <p:cNvSpPr/>
          <p:nvPr/>
        </p:nvSpPr>
        <p:spPr>
          <a:xfrm>
            <a:off x="3116488" y="3887641"/>
            <a:ext cx="1341131" cy="978959"/>
          </a:xfrm>
          <a:custGeom>
            <a:avLst/>
            <a:gdLst>
              <a:gd name="connsiteX0" fmla="*/ 0 w 1569308"/>
              <a:gd name="connsiteY0" fmla="*/ 0 h 1037967"/>
              <a:gd name="connsiteX1" fmla="*/ 716691 w 1569308"/>
              <a:gd name="connsiteY1" fmla="*/ 1037967 h 1037967"/>
              <a:gd name="connsiteX2" fmla="*/ 902043 w 1569308"/>
              <a:gd name="connsiteY2" fmla="*/ 1037967 h 1037967"/>
              <a:gd name="connsiteX3" fmla="*/ 1569308 w 1569308"/>
              <a:gd name="connsiteY3" fmla="*/ 0 h 1037967"/>
              <a:gd name="connsiteX4" fmla="*/ 0 w 1569308"/>
              <a:gd name="connsiteY4" fmla="*/ 0 h 1037967"/>
              <a:gd name="connsiteX0" fmla="*/ 0 w 1569308"/>
              <a:gd name="connsiteY0" fmla="*/ 0 h 1041379"/>
              <a:gd name="connsiteX1" fmla="*/ 716691 w 1569308"/>
              <a:gd name="connsiteY1" fmla="*/ 1037967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  <a:gd name="connsiteX0" fmla="*/ 0 w 1569308"/>
              <a:gd name="connsiteY0" fmla="*/ 0 h 1041379"/>
              <a:gd name="connsiteX1" fmla="*/ 702721 w 1569308"/>
              <a:gd name="connsiteY1" fmla="*/ 1041142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308" h="1041379">
                <a:moveTo>
                  <a:pt x="0" y="0"/>
                </a:moveTo>
                <a:lnTo>
                  <a:pt x="702721" y="1041142"/>
                </a:lnTo>
                <a:lnTo>
                  <a:pt x="864512" y="1041379"/>
                </a:lnTo>
                <a:lnTo>
                  <a:pt x="15693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8ED54AC-F246-6E4F-BDC5-94E911FAA2CE}"/>
              </a:ext>
            </a:extLst>
          </p:cNvPr>
          <p:cNvSpPr/>
          <p:nvPr/>
        </p:nvSpPr>
        <p:spPr>
          <a:xfrm>
            <a:off x="3049432" y="3666935"/>
            <a:ext cx="1475244" cy="39494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B1C6B5-18F1-0B43-AB7E-BBBAA45BDD66}"/>
              </a:ext>
            </a:extLst>
          </p:cNvPr>
          <p:cNvSpPr/>
          <p:nvPr/>
        </p:nvSpPr>
        <p:spPr>
          <a:xfrm>
            <a:off x="3408537" y="3752940"/>
            <a:ext cx="757034" cy="2229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6A2422-98FF-B042-88D0-6A18D752AA26}"/>
              </a:ext>
            </a:extLst>
          </p:cNvPr>
          <p:cNvSpPr/>
          <p:nvPr/>
        </p:nvSpPr>
        <p:spPr>
          <a:xfrm>
            <a:off x="4950838" y="2280152"/>
            <a:ext cx="1341131" cy="978959"/>
          </a:xfrm>
          <a:custGeom>
            <a:avLst/>
            <a:gdLst>
              <a:gd name="connsiteX0" fmla="*/ 0 w 1569308"/>
              <a:gd name="connsiteY0" fmla="*/ 0 h 1037967"/>
              <a:gd name="connsiteX1" fmla="*/ 716691 w 1569308"/>
              <a:gd name="connsiteY1" fmla="*/ 1037967 h 1037967"/>
              <a:gd name="connsiteX2" fmla="*/ 902043 w 1569308"/>
              <a:gd name="connsiteY2" fmla="*/ 1037967 h 1037967"/>
              <a:gd name="connsiteX3" fmla="*/ 1569308 w 1569308"/>
              <a:gd name="connsiteY3" fmla="*/ 0 h 1037967"/>
              <a:gd name="connsiteX4" fmla="*/ 0 w 1569308"/>
              <a:gd name="connsiteY4" fmla="*/ 0 h 1037967"/>
              <a:gd name="connsiteX0" fmla="*/ 0 w 1569308"/>
              <a:gd name="connsiteY0" fmla="*/ 0 h 1041379"/>
              <a:gd name="connsiteX1" fmla="*/ 716691 w 1569308"/>
              <a:gd name="connsiteY1" fmla="*/ 1037967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  <a:gd name="connsiteX0" fmla="*/ 0 w 1569308"/>
              <a:gd name="connsiteY0" fmla="*/ 0 h 1041379"/>
              <a:gd name="connsiteX1" fmla="*/ 702721 w 1569308"/>
              <a:gd name="connsiteY1" fmla="*/ 1041142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308" h="1041379">
                <a:moveTo>
                  <a:pt x="0" y="0"/>
                </a:moveTo>
                <a:lnTo>
                  <a:pt x="702721" y="1041142"/>
                </a:lnTo>
                <a:lnTo>
                  <a:pt x="864512" y="1041379"/>
                </a:lnTo>
                <a:lnTo>
                  <a:pt x="15693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5818E2-DCF8-444C-870E-ED5F8E351746}"/>
              </a:ext>
            </a:extLst>
          </p:cNvPr>
          <p:cNvSpPr/>
          <p:nvPr/>
        </p:nvSpPr>
        <p:spPr>
          <a:xfrm>
            <a:off x="4883782" y="2059446"/>
            <a:ext cx="1475244" cy="3949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5866F-C515-7543-954B-B541264940C8}"/>
              </a:ext>
            </a:extLst>
          </p:cNvPr>
          <p:cNvSpPr/>
          <p:nvPr/>
        </p:nvSpPr>
        <p:spPr>
          <a:xfrm>
            <a:off x="4950838" y="3887641"/>
            <a:ext cx="1341131" cy="978959"/>
          </a:xfrm>
          <a:custGeom>
            <a:avLst/>
            <a:gdLst>
              <a:gd name="connsiteX0" fmla="*/ 0 w 1569308"/>
              <a:gd name="connsiteY0" fmla="*/ 0 h 1037967"/>
              <a:gd name="connsiteX1" fmla="*/ 716691 w 1569308"/>
              <a:gd name="connsiteY1" fmla="*/ 1037967 h 1037967"/>
              <a:gd name="connsiteX2" fmla="*/ 902043 w 1569308"/>
              <a:gd name="connsiteY2" fmla="*/ 1037967 h 1037967"/>
              <a:gd name="connsiteX3" fmla="*/ 1569308 w 1569308"/>
              <a:gd name="connsiteY3" fmla="*/ 0 h 1037967"/>
              <a:gd name="connsiteX4" fmla="*/ 0 w 1569308"/>
              <a:gd name="connsiteY4" fmla="*/ 0 h 1037967"/>
              <a:gd name="connsiteX0" fmla="*/ 0 w 1569308"/>
              <a:gd name="connsiteY0" fmla="*/ 0 h 1041379"/>
              <a:gd name="connsiteX1" fmla="*/ 716691 w 1569308"/>
              <a:gd name="connsiteY1" fmla="*/ 1037967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  <a:gd name="connsiteX0" fmla="*/ 0 w 1569308"/>
              <a:gd name="connsiteY0" fmla="*/ 0 h 1041379"/>
              <a:gd name="connsiteX1" fmla="*/ 702721 w 1569308"/>
              <a:gd name="connsiteY1" fmla="*/ 1041142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308" h="1041379">
                <a:moveTo>
                  <a:pt x="0" y="0"/>
                </a:moveTo>
                <a:lnTo>
                  <a:pt x="702721" y="1041142"/>
                </a:lnTo>
                <a:lnTo>
                  <a:pt x="864512" y="1041379"/>
                </a:lnTo>
                <a:lnTo>
                  <a:pt x="15693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857A8AB-D61D-5A46-8D52-0DBDBE3067EE}"/>
              </a:ext>
            </a:extLst>
          </p:cNvPr>
          <p:cNvSpPr/>
          <p:nvPr/>
        </p:nvSpPr>
        <p:spPr>
          <a:xfrm>
            <a:off x="4883782" y="3666935"/>
            <a:ext cx="1475244" cy="3949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1F24C0C9-AB0D-1843-A167-A79A27DA0ADF}"/>
              </a:ext>
            </a:extLst>
          </p:cNvPr>
          <p:cNvSpPr/>
          <p:nvPr/>
        </p:nvSpPr>
        <p:spPr>
          <a:xfrm>
            <a:off x="6840279" y="2280152"/>
            <a:ext cx="1341131" cy="978959"/>
          </a:xfrm>
          <a:custGeom>
            <a:avLst/>
            <a:gdLst>
              <a:gd name="connsiteX0" fmla="*/ 0 w 1569308"/>
              <a:gd name="connsiteY0" fmla="*/ 0 h 1037967"/>
              <a:gd name="connsiteX1" fmla="*/ 716691 w 1569308"/>
              <a:gd name="connsiteY1" fmla="*/ 1037967 h 1037967"/>
              <a:gd name="connsiteX2" fmla="*/ 902043 w 1569308"/>
              <a:gd name="connsiteY2" fmla="*/ 1037967 h 1037967"/>
              <a:gd name="connsiteX3" fmla="*/ 1569308 w 1569308"/>
              <a:gd name="connsiteY3" fmla="*/ 0 h 1037967"/>
              <a:gd name="connsiteX4" fmla="*/ 0 w 1569308"/>
              <a:gd name="connsiteY4" fmla="*/ 0 h 1037967"/>
              <a:gd name="connsiteX0" fmla="*/ 0 w 1569308"/>
              <a:gd name="connsiteY0" fmla="*/ 0 h 1041379"/>
              <a:gd name="connsiteX1" fmla="*/ 716691 w 1569308"/>
              <a:gd name="connsiteY1" fmla="*/ 1037967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  <a:gd name="connsiteX0" fmla="*/ 0 w 1569308"/>
              <a:gd name="connsiteY0" fmla="*/ 0 h 1041379"/>
              <a:gd name="connsiteX1" fmla="*/ 702721 w 1569308"/>
              <a:gd name="connsiteY1" fmla="*/ 1041142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308" h="1041379">
                <a:moveTo>
                  <a:pt x="0" y="0"/>
                </a:moveTo>
                <a:lnTo>
                  <a:pt x="702721" y="1041142"/>
                </a:lnTo>
                <a:lnTo>
                  <a:pt x="864512" y="1041379"/>
                </a:lnTo>
                <a:lnTo>
                  <a:pt x="15693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8FDFD9-30F7-3C47-979B-BF31D7041F06}"/>
              </a:ext>
            </a:extLst>
          </p:cNvPr>
          <p:cNvSpPr/>
          <p:nvPr/>
        </p:nvSpPr>
        <p:spPr>
          <a:xfrm>
            <a:off x="6773223" y="2059446"/>
            <a:ext cx="1475244" cy="39494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2A5A02CA-C5C6-784D-A586-AE91DD9077EF}"/>
              </a:ext>
            </a:extLst>
          </p:cNvPr>
          <p:cNvSpPr/>
          <p:nvPr/>
        </p:nvSpPr>
        <p:spPr>
          <a:xfrm>
            <a:off x="6840279" y="3887641"/>
            <a:ext cx="1341131" cy="978959"/>
          </a:xfrm>
          <a:custGeom>
            <a:avLst/>
            <a:gdLst>
              <a:gd name="connsiteX0" fmla="*/ 0 w 1569308"/>
              <a:gd name="connsiteY0" fmla="*/ 0 h 1037967"/>
              <a:gd name="connsiteX1" fmla="*/ 716691 w 1569308"/>
              <a:gd name="connsiteY1" fmla="*/ 1037967 h 1037967"/>
              <a:gd name="connsiteX2" fmla="*/ 902043 w 1569308"/>
              <a:gd name="connsiteY2" fmla="*/ 1037967 h 1037967"/>
              <a:gd name="connsiteX3" fmla="*/ 1569308 w 1569308"/>
              <a:gd name="connsiteY3" fmla="*/ 0 h 1037967"/>
              <a:gd name="connsiteX4" fmla="*/ 0 w 1569308"/>
              <a:gd name="connsiteY4" fmla="*/ 0 h 1037967"/>
              <a:gd name="connsiteX0" fmla="*/ 0 w 1569308"/>
              <a:gd name="connsiteY0" fmla="*/ 0 h 1041379"/>
              <a:gd name="connsiteX1" fmla="*/ 716691 w 1569308"/>
              <a:gd name="connsiteY1" fmla="*/ 1037967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  <a:gd name="connsiteX0" fmla="*/ 0 w 1569308"/>
              <a:gd name="connsiteY0" fmla="*/ 0 h 1041379"/>
              <a:gd name="connsiteX1" fmla="*/ 702721 w 1569308"/>
              <a:gd name="connsiteY1" fmla="*/ 1041142 h 1041379"/>
              <a:gd name="connsiteX2" fmla="*/ 864512 w 1569308"/>
              <a:gd name="connsiteY2" fmla="*/ 1041379 h 1041379"/>
              <a:gd name="connsiteX3" fmla="*/ 1569308 w 1569308"/>
              <a:gd name="connsiteY3" fmla="*/ 0 h 1041379"/>
              <a:gd name="connsiteX4" fmla="*/ 0 w 1569308"/>
              <a:gd name="connsiteY4" fmla="*/ 0 h 10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308" h="1041379">
                <a:moveTo>
                  <a:pt x="0" y="0"/>
                </a:moveTo>
                <a:lnTo>
                  <a:pt x="702721" y="1041142"/>
                </a:lnTo>
                <a:lnTo>
                  <a:pt x="864512" y="1041379"/>
                </a:lnTo>
                <a:lnTo>
                  <a:pt x="15693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5D688C6-9C1F-8F48-AF8C-0B09D1822140}"/>
              </a:ext>
            </a:extLst>
          </p:cNvPr>
          <p:cNvSpPr/>
          <p:nvPr/>
        </p:nvSpPr>
        <p:spPr>
          <a:xfrm>
            <a:off x="6773223" y="3666935"/>
            <a:ext cx="1475244" cy="39494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6A5D7C-26BC-6641-9C1C-406ED2C638D2}"/>
              </a:ext>
            </a:extLst>
          </p:cNvPr>
          <p:cNvSpPr txBox="1"/>
          <p:nvPr/>
        </p:nvSpPr>
        <p:spPr>
          <a:xfrm>
            <a:off x="266392" y="2578486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On-center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3C9D3B-7CCC-024C-99E3-7585EA8D0491}"/>
              </a:ext>
            </a:extLst>
          </p:cNvPr>
          <p:cNvSpPr txBox="1"/>
          <p:nvPr/>
        </p:nvSpPr>
        <p:spPr>
          <a:xfrm>
            <a:off x="241202" y="4223231"/>
            <a:ext cx="976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Off-center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2BF02F-7B04-AC40-AB04-871B93E20730}"/>
              </a:ext>
            </a:extLst>
          </p:cNvPr>
          <p:cNvSpPr txBox="1"/>
          <p:nvPr/>
        </p:nvSpPr>
        <p:spPr>
          <a:xfrm>
            <a:off x="1597184" y="3223924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Fires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5A35A9-945B-0143-A9DC-E6C2AE4B8BFE}"/>
              </a:ext>
            </a:extLst>
          </p:cNvPr>
          <p:cNvSpPr txBox="1"/>
          <p:nvPr/>
        </p:nvSpPr>
        <p:spPr>
          <a:xfrm>
            <a:off x="1295822" y="484741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Does not fire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BDF9A2-55E7-A147-A9C9-C0D48E7B567A}"/>
              </a:ext>
            </a:extLst>
          </p:cNvPr>
          <p:cNvSpPr txBox="1"/>
          <p:nvPr/>
        </p:nvSpPr>
        <p:spPr>
          <a:xfrm>
            <a:off x="3234550" y="319475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Does not fire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3C7B43-D8B1-9347-AB2B-BA53270CBD22}"/>
              </a:ext>
            </a:extLst>
          </p:cNvPr>
          <p:cNvSpPr txBox="1"/>
          <p:nvPr/>
        </p:nvSpPr>
        <p:spPr>
          <a:xfrm>
            <a:off x="3535915" y="481824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Fires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552A1F-9B12-CB43-843E-4B6051FF6D9C}"/>
              </a:ext>
            </a:extLst>
          </p:cNvPr>
          <p:cNvSpPr txBox="1"/>
          <p:nvPr/>
        </p:nvSpPr>
        <p:spPr>
          <a:xfrm>
            <a:off x="5066307" y="484741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Does not fire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4C6408-95EA-AB41-9656-98CA25B8EF12}"/>
              </a:ext>
            </a:extLst>
          </p:cNvPr>
          <p:cNvSpPr txBox="1"/>
          <p:nvPr/>
        </p:nvSpPr>
        <p:spPr>
          <a:xfrm>
            <a:off x="7005035" y="319475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Does not fire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8D0B73-E3C7-4D41-B9C9-ED533D5159B3}"/>
              </a:ext>
            </a:extLst>
          </p:cNvPr>
          <p:cNvSpPr txBox="1"/>
          <p:nvPr/>
        </p:nvSpPr>
        <p:spPr>
          <a:xfrm>
            <a:off x="6940815" y="4847411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Does not fire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704366-1E4A-7642-95BE-C4383532E780}"/>
              </a:ext>
            </a:extLst>
          </p:cNvPr>
          <p:cNvSpPr txBox="1"/>
          <p:nvPr/>
        </p:nvSpPr>
        <p:spPr>
          <a:xfrm>
            <a:off x="5052242" y="3228382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Does not fire</a:t>
            </a:r>
          </a:p>
        </p:txBody>
      </p:sp>
    </p:spTree>
    <p:extLst>
      <p:ext uri="{BB962C8B-B14F-4D97-AF65-F5344CB8AC3E}">
        <p14:creationId xmlns:p14="http://schemas.microsoft.com/office/powerpoint/2010/main" val="3898635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3962-AE02-ED4E-9D90-42233B18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Sparsification</a:t>
            </a:r>
            <a:r>
              <a:rPr lang="en-US" dirty="0"/>
              <a:t>: Eat much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53B49-65AD-C742-9814-F02A50A4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1F304-1E90-4242-B377-3BFF64EB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66</a:t>
            </a:fld>
            <a:endParaRPr lang="en-GB"/>
          </a:p>
        </p:txBody>
      </p:sp>
      <p:pic>
        <p:nvPicPr>
          <p:cNvPr id="6" name="Picture 2" descr="Kunstfotografie African Savannah Landscape">
            <a:extLst>
              <a:ext uri="{FF2B5EF4-FFF2-40B4-BE49-F238E27FC236}">
                <a16:creationId xmlns:a16="http://schemas.microsoft.com/office/drawing/2014/main" id="{9EF509D8-F8E2-4740-85BD-F0B692D8D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10053"/>
          <a:stretch/>
        </p:blipFill>
        <p:spPr bwMode="auto">
          <a:xfrm>
            <a:off x="343541" y="1499351"/>
            <a:ext cx="6438260" cy="34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8BECB-E375-2542-B869-5F04AAE58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495" y="2362706"/>
            <a:ext cx="1894906" cy="17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713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3962-AE02-ED4E-9D90-42233B18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Sparsification</a:t>
            </a:r>
            <a:r>
              <a:rPr lang="en-US" dirty="0"/>
              <a:t>: Eat little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53B49-65AD-C742-9814-F02A50A4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1F304-1E90-4242-B377-3BFF64EB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67</a:t>
            </a:fld>
            <a:endParaRPr lang="en-GB"/>
          </a:p>
        </p:txBody>
      </p:sp>
      <p:pic>
        <p:nvPicPr>
          <p:cNvPr id="6" name="Picture 2" descr="Kunstfotografie African Savannah Landscape">
            <a:extLst>
              <a:ext uri="{FF2B5EF4-FFF2-40B4-BE49-F238E27FC236}">
                <a16:creationId xmlns:a16="http://schemas.microsoft.com/office/drawing/2014/main" id="{9EF509D8-F8E2-4740-85BD-F0B692D8D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10053"/>
          <a:stretch/>
        </p:blipFill>
        <p:spPr bwMode="auto">
          <a:xfrm>
            <a:off x="343541" y="1499351"/>
            <a:ext cx="6438260" cy="34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900C4-BF0C-554D-9F82-13A7FC34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41" y="1499173"/>
            <a:ext cx="6438900" cy="347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1662C-7D79-C041-824C-E2057F1B2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95" y="2362704"/>
            <a:ext cx="1810386" cy="17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4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70CC-B3D0-FD4D-BD9A-13276AE6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LGN/Optical Chiasm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52085-740B-C240-BF32-F9CFA981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C2B0F-C3F6-CB40-B559-E08FD659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68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47790D-20BF-D94B-AB69-AA5425A773AA}"/>
              </a:ext>
            </a:extLst>
          </p:cNvPr>
          <p:cNvSpPr/>
          <p:nvPr/>
        </p:nvSpPr>
        <p:spPr>
          <a:xfrm>
            <a:off x="3792353" y="2878214"/>
            <a:ext cx="1568919" cy="240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40BBD7-108B-6843-92C3-8DD2BB658C0D}"/>
              </a:ext>
            </a:extLst>
          </p:cNvPr>
          <p:cNvSpPr/>
          <p:nvPr/>
        </p:nvSpPr>
        <p:spPr>
          <a:xfrm>
            <a:off x="3792353" y="4753536"/>
            <a:ext cx="1684422" cy="240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C6F5A2D-9606-6945-A4FD-8545B0EC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428" y="1486584"/>
            <a:ext cx="4731421" cy="354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36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5B9D-4FF5-8041-84CD-C4CE23FE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cortex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4D0D0-48D7-1946-AF62-BF0957DA6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literally get projected onto a part of the brain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69600-4024-FC45-8118-D3172E5EF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DF1BD-07DC-234B-A9E5-D28B9D97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69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F89E4-9A65-544E-9657-087D83CB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648" y="1879168"/>
            <a:ext cx="4838953" cy="3225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EFFD6-DB03-DB46-AD40-4CBC1B96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60540" flipH="1">
            <a:off x="6152135" y="2880246"/>
            <a:ext cx="814851" cy="1225019"/>
          </a:xfrm>
          <a:prstGeom prst="rect">
            <a:avLst/>
          </a:prstGeom>
        </p:spPr>
      </p:pic>
      <p:pic>
        <p:nvPicPr>
          <p:cNvPr id="9" name="Picture 2" descr="🦁 Löwe-Emoji">
            <a:extLst>
              <a:ext uri="{FF2B5EF4-FFF2-40B4-BE49-F238E27FC236}">
                <a16:creationId xmlns:a16="http://schemas.microsoft.com/office/drawing/2014/main" id="{004B9AD5-FD4F-734B-87BA-B2DFB15D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438" y="2926811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00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DBA4-E050-D54C-A933-58317C26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F2918-730B-2841-B024-13BC8159C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facts about the limits of …</a:t>
            </a:r>
          </a:p>
          <a:p>
            <a:r>
              <a:rPr lang="en-US" dirty="0"/>
              <a:t>Spatial resolution</a:t>
            </a:r>
          </a:p>
          <a:p>
            <a:r>
              <a:rPr lang="en-US" dirty="0"/>
              <a:t>Temporal resolution</a:t>
            </a:r>
          </a:p>
          <a:p>
            <a:r>
              <a:rPr lang="en-US" dirty="0"/>
              <a:t>Chromatic perception</a:t>
            </a:r>
          </a:p>
          <a:p>
            <a:r>
              <a:rPr lang="en-US" dirty="0"/>
              <a:t>Luminance adaptation</a:t>
            </a:r>
          </a:p>
          <a:p>
            <a:r>
              <a:rPr lang="en-US" dirty="0"/>
              <a:t>Peripheral vision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D3F78-6D8D-2344-8862-C9DDD436F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E2065-5834-A146-9C60-1BD52D14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442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889993-D27D-4E4C-B8D3-E122F4AB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receptive fields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F6AF46-15A3-3E47-97AE-7EDAE1232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6913931" cy="1794710"/>
          </a:xfrm>
        </p:spPr>
        <p:txBody>
          <a:bodyPr/>
          <a:lstStyle/>
          <a:p>
            <a:r>
              <a:rPr lang="en-US" dirty="0"/>
              <a:t>Cortex selects frequencies and orientations of patterns</a:t>
            </a:r>
          </a:p>
          <a:p>
            <a:r>
              <a:rPr lang="en-US" dirty="0"/>
              <a:t>Three levels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Complex</a:t>
            </a:r>
          </a:p>
          <a:p>
            <a:pPr lvl="1"/>
            <a:r>
              <a:rPr lang="en-US" dirty="0"/>
              <a:t>Hypercomplex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EE9D0C-BBCA-EA43-B074-0C6AD3A2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1A926-9BAE-5341-B430-8ED410E9E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70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C31573-E7CE-9549-842A-D95DDD45EE04}"/>
              </a:ext>
            </a:extLst>
          </p:cNvPr>
          <p:cNvSpPr/>
          <p:nvPr/>
        </p:nvSpPr>
        <p:spPr>
          <a:xfrm>
            <a:off x="625752" y="3556932"/>
            <a:ext cx="1057984" cy="1057984"/>
          </a:xfrm>
          <a:prstGeom prst="rect">
            <a:avLst/>
          </a:prstGeom>
          <a:gradFill>
            <a:gsLst>
              <a:gs pos="12000">
                <a:schemeClr val="tx1"/>
              </a:gs>
              <a:gs pos="100000">
                <a:schemeClr val="bg1">
                  <a:lumMod val="9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C6040-95FC-1A47-B518-F26F7E6DC834}"/>
              </a:ext>
            </a:extLst>
          </p:cNvPr>
          <p:cNvSpPr/>
          <p:nvPr/>
        </p:nvSpPr>
        <p:spPr>
          <a:xfrm>
            <a:off x="1782278" y="3556932"/>
            <a:ext cx="1057984" cy="1057984"/>
          </a:xfrm>
          <a:prstGeom prst="rect">
            <a:avLst/>
          </a:prstGeom>
          <a:gradFill>
            <a:gsLst>
              <a:gs pos="26000">
                <a:schemeClr val="tx1"/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B4F4C0-F99E-C14D-9DEC-2556B844394E}"/>
              </a:ext>
            </a:extLst>
          </p:cNvPr>
          <p:cNvSpPr/>
          <p:nvPr/>
        </p:nvSpPr>
        <p:spPr>
          <a:xfrm>
            <a:off x="3415474" y="3556932"/>
            <a:ext cx="1057984" cy="1057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DF6E5-1B3E-4B4B-A879-F88D8C522986}"/>
              </a:ext>
            </a:extLst>
          </p:cNvPr>
          <p:cNvSpPr/>
          <p:nvPr/>
        </p:nvSpPr>
        <p:spPr>
          <a:xfrm>
            <a:off x="4572000" y="3556932"/>
            <a:ext cx="1057984" cy="1057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1A58A9-27CB-9A4E-BA35-742075C91238}"/>
              </a:ext>
            </a:extLst>
          </p:cNvPr>
          <p:cNvSpPr/>
          <p:nvPr/>
        </p:nvSpPr>
        <p:spPr>
          <a:xfrm>
            <a:off x="6445534" y="3556932"/>
            <a:ext cx="1057984" cy="1057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C2DD5-0869-6048-B216-355BCBD523D2}"/>
              </a:ext>
            </a:extLst>
          </p:cNvPr>
          <p:cNvSpPr/>
          <p:nvPr/>
        </p:nvSpPr>
        <p:spPr>
          <a:xfrm>
            <a:off x="7602060" y="3556932"/>
            <a:ext cx="1057984" cy="1057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746DE-A038-4546-B553-C3527709A55D}"/>
              </a:ext>
            </a:extLst>
          </p:cNvPr>
          <p:cNvSpPr/>
          <p:nvPr/>
        </p:nvSpPr>
        <p:spPr>
          <a:xfrm rot="1826826">
            <a:off x="3981569" y="4165929"/>
            <a:ext cx="67377" cy="2213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D55F9-DEC5-8442-ABAD-5E33A2086F73}"/>
              </a:ext>
            </a:extLst>
          </p:cNvPr>
          <p:cNvSpPr/>
          <p:nvPr/>
        </p:nvSpPr>
        <p:spPr>
          <a:xfrm rot="18295814">
            <a:off x="5191487" y="4203232"/>
            <a:ext cx="67377" cy="2213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F876E4-5C7B-034A-9671-7C4D4D931331}"/>
              </a:ext>
            </a:extLst>
          </p:cNvPr>
          <p:cNvSpPr/>
          <p:nvPr/>
        </p:nvSpPr>
        <p:spPr>
          <a:xfrm rot="1826826">
            <a:off x="7113895" y="3993011"/>
            <a:ext cx="63023" cy="5672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DBF9A0-2AB9-F845-ADEC-D772141B8511}"/>
              </a:ext>
            </a:extLst>
          </p:cNvPr>
          <p:cNvSpPr/>
          <p:nvPr/>
        </p:nvSpPr>
        <p:spPr>
          <a:xfrm rot="1826826">
            <a:off x="8370513" y="4224730"/>
            <a:ext cx="67377" cy="2213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02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3C32E3-5000-854F-9F31-FE0AEB64BD9E}"/>
              </a:ext>
            </a:extLst>
          </p:cNvPr>
          <p:cNvSpPr/>
          <p:nvPr/>
        </p:nvSpPr>
        <p:spPr>
          <a:xfrm>
            <a:off x="4274859" y="3317285"/>
            <a:ext cx="45719" cy="6181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4A254-A770-AB42-BCA6-C7D6FD830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(Hubel &amp; Wiesel, 1959)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9E355-F118-5A49-831F-66A01026A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experiment</a:t>
            </a:r>
          </a:p>
          <a:p>
            <a:pPr lvl="1"/>
            <a:r>
              <a:rPr lang="en-US" dirty="0" err="1"/>
              <a:t>Anesthesized</a:t>
            </a:r>
            <a:r>
              <a:rPr lang="en-US" dirty="0"/>
              <a:t> cat</a:t>
            </a:r>
          </a:p>
          <a:p>
            <a:pPr lvl="1"/>
            <a:r>
              <a:rPr lang="en-US" dirty="0"/>
              <a:t>Looks at a screen</a:t>
            </a:r>
          </a:p>
          <a:p>
            <a:pPr lvl="1"/>
            <a:r>
              <a:rPr lang="en-US" dirty="0"/>
              <a:t>Electrode capture cortical activity</a:t>
            </a:r>
          </a:p>
          <a:p>
            <a:pPr lvl="1"/>
            <a:r>
              <a:rPr lang="en-US" dirty="0"/>
              <a:t>Connected to loudspeaker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2839B-8B29-AA48-A073-EC1F8A09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2A388-2847-F244-9284-70CDE638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71</a:t>
            </a:fld>
            <a:endParaRPr lang="en-GB"/>
          </a:p>
        </p:txBody>
      </p:sp>
      <p:pic>
        <p:nvPicPr>
          <p:cNvPr id="7" name="Picture 2" descr="🦁 Löwe-Emoji">
            <a:extLst>
              <a:ext uri="{FF2B5EF4-FFF2-40B4-BE49-F238E27FC236}">
                <a16:creationId xmlns:a16="http://schemas.microsoft.com/office/drawing/2014/main" id="{C44066B5-0901-9645-8F04-5364C7193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97" y="3687203"/>
            <a:ext cx="1130682" cy="1130682"/>
          </a:xfrm>
          <a:prstGeom prst="rect">
            <a:avLst/>
          </a:prstGeom>
          <a:noFill/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7CA9FE-0EA7-E549-9822-B8C43FA331D6}"/>
              </a:ext>
            </a:extLst>
          </p:cNvPr>
          <p:cNvSpPr/>
          <p:nvPr/>
        </p:nvSpPr>
        <p:spPr>
          <a:xfrm>
            <a:off x="2425107" y="3687203"/>
            <a:ext cx="1057984" cy="10579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39D387-4D4C-AA42-B6D1-AF1C1C4560F2}"/>
              </a:ext>
            </a:extLst>
          </p:cNvPr>
          <p:cNvSpPr/>
          <p:nvPr/>
        </p:nvSpPr>
        <p:spPr>
          <a:xfrm rot="1826826">
            <a:off x="3093468" y="4123282"/>
            <a:ext cx="63023" cy="5672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F95D78E-894C-1B4D-931A-C4AC5DB796DF}"/>
              </a:ext>
            </a:extLst>
          </p:cNvPr>
          <p:cNvSpPr/>
          <p:nvPr/>
        </p:nvSpPr>
        <p:spPr>
          <a:xfrm>
            <a:off x="4315738" y="3356003"/>
            <a:ext cx="1175657" cy="676065"/>
          </a:xfrm>
          <a:custGeom>
            <a:avLst/>
            <a:gdLst>
              <a:gd name="connsiteX0" fmla="*/ 0 w 792480"/>
              <a:gd name="connsiteY0" fmla="*/ 0 h 757646"/>
              <a:gd name="connsiteX1" fmla="*/ 792480 w 792480"/>
              <a:gd name="connsiteY1" fmla="*/ 757646 h 757646"/>
              <a:gd name="connsiteX0" fmla="*/ 0 w 808793"/>
              <a:gd name="connsiteY0" fmla="*/ 0 h 757646"/>
              <a:gd name="connsiteX1" fmla="*/ 792480 w 808793"/>
              <a:gd name="connsiteY1" fmla="*/ 757646 h 757646"/>
              <a:gd name="connsiteX0" fmla="*/ 0 w 811522"/>
              <a:gd name="connsiteY0" fmla="*/ 118468 h 876114"/>
              <a:gd name="connsiteX1" fmla="*/ 792480 w 811522"/>
              <a:gd name="connsiteY1" fmla="*/ 876114 h 876114"/>
              <a:gd name="connsiteX0" fmla="*/ 0 w 828448"/>
              <a:gd name="connsiteY0" fmla="*/ 154176 h 746359"/>
              <a:gd name="connsiteX1" fmla="*/ 809897 w 828448"/>
              <a:gd name="connsiteY1" fmla="*/ 746359 h 746359"/>
              <a:gd name="connsiteX0" fmla="*/ 0 w 1187652"/>
              <a:gd name="connsiteY0" fmla="*/ 161191 h 727248"/>
              <a:gd name="connsiteX1" fmla="*/ 1175657 w 1187652"/>
              <a:gd name="connsiteY1" fmla="*/ 727248 h 727248"/>
              <a:gd name="connsiteX0" fmla="*/ 0 w 1175657"/>
              <a:gd name="connsiteY0" fmla="*/ 110008 h 676065"/>
              <a:gd name="connsiteX1" fmla="*/ 1175657 w 1175657"/>
              <a:gd name="connsiteY1" fmla="*/ 676065 h 676065"/>
              <a:gd name="connsiteX0" fmla="*/ 0 w 1175657"/>
              <a:gd name="connsiteY0" fmla="*/ 110008 h 676065"/>
              <a:gd name="connsiteX1" fmla="*/ 1175657 w 1175657"/>
              <a:gd name="connsiteY1" fmla="*/ 676065 h 67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5657" h="676065">
                <a:moveTo>
                  <a:pt x="0" y="110008"/>
                </a:moveTo>
                <a:cubicBezTo>
                  <a:pt x="568961" y="-186083"/>
                  <a:pt x="1172754" y="153550"/>
                  <a:pt x="1175657" y="6760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8E27F4-C19E-E34B-B150-88126B401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98" b="92442" l="9489" r="89416">
                        <a14:foregroundMark x1="44161" y1="3488" x2="50365" y2="8430"/>
                        <a14:foregroundMark x1="50365" y1="7849" x2="50365" y2="7849"/>
                        <a14:foregroundMark x1="68248" y1="92442" x2="71533" y2="924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3730" y="3584848"/>
            <a:ext cx="982128" cy="12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51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16786-64FE-0A4F-A027-A46CC61B1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AC743-148E-8649-B046-0C87601C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72</a:t>
            </a:fld>
            <a:endParaRPr lang="en-GB"/>
          </a:p>
        </p:txBody>
      </p:sp>
      <p:pic>
        <p:nvPicPr>
          <p:cNvPr id="6" name="Hubelwiesel.mp4" descr="Hubelwiesel.mp4">
            <a:hlinkClick r:id="" action="ppaction://media"/>
            <a:extLst>
              <a:ext uri="{FF2B5EF4-FFF2-40B4-BE49-F238E27FC236}">
                <a16:creationId xmlns:a16="http://schemas.microsoft.com/office/drawing/2014/main" id="{6A53DB7C-40B5-9D40-9E96-55E5BB5460FB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560" y="345965"/>
            <a:ext cx="6601327" cy="4950995"/>
          </a:xfrm>
        </p:spPr>
      </p:pic>
    </p:spTree>
    <p:extLst>
      <p:ext uri="{BB962C8B-B14F-4D97-AF65-F5344CB8AC3E}">
        <p14:creationId xmlns:p14="http://schemas.microsoft.com/office/powerpoint/2010/main" val="140560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7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906" name="Picture 2" descr="Scientists Say: Cortical homunculus | Science News for Students">
            <a:extLst>
              <a:ext uri="{FF2B5EF4-FFF2-40B4-BE49-F238E27FC236}">
                <a16:creationId xmlns:a16="http://schemas.microsoft.com/office/drawing/2014/main" id="{9CE6C0C2-7E58-364C-829D-BB69BE833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84396" y="2923429"/>
            <a:ext cx="3204916" cy="171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1202F-DB6D-DB4C-B4F2-BC6E6974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map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Virsu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Romavo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1979)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4BF3D-5A10-3E4E-99C4-41D31FC76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(Foveal) areas with higher receptor density are represented larger in the cortex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F19E7-259A-4A4E-9287-F20E6A439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D11E3-91DD-FF43-A25D-7DA110E3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73</a:t>
            </a:fld>
            <a:endParaRPr lang="en-GB"/>
          </a:p>
        </p:txBody>
      </p:sp>
      <p:pic>
        <p:nvPicPr>
          <p:cNvPr id="8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22D98C44-7A69-7241-8E85-98876FB2E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4579908" y="2382220"/>
            <a:ext cx="1272976" cy="11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🦁 Löwe-Emoji">
            <a:extLst>
              <a:ext uri="{FF2B5EF4-FFF2-40B4-BE49-F238E27FC236}">
                <a16:creationId xmlns:a16="http://schemas.microsoft.com/office/drawing/2014/main" id="{2608AFC9-12BD-6845-A9BC-255D2A3AD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411" y="2428022"/>
            <a:ext cx="1130682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77336C61-9128-E445-B64C-E923C299B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5233682" y="2382220"/>
            <a:ext cx="1272976" cy="11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F4047523-786C-C144-941B-F81D730C1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2674746" y="2386172"/>
            <a:ext cx="1272976" cy="11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ED8F69FC-376A-D648-9156-637DDC0D3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2079104" y="2386172"/>
            <a:ext cx="1272976" cy="11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828407-2FE0-FC43-A6A3-B4A3AD13445F}"/>
              </a:ext>
            </a:extLst>
          </p:cNvPr>
          <p:cNvSpPr txBox="1"/>
          <p:nvPr/>
        </p:nvSpPr>
        <p:spPr>
          <a:xfrm>
            <a:off x="787745" y="2696433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Retinal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Light field</a:t>
            </a:r>
          </a:p>
        </p:txBody>
      </p:sp>
      <p:pic>
        <p:nvPicPr>
          <p:cNvPr id="14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73BACDC7-ED5D-DF48-A5C4-DBD8FCA11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5303620" y="3858149"/>
            <a:ext cx="956405" cy="85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🦁 Löwe-Emoji">
            <a:extLst>
              <a:ext uri="{FF2B5EF4-FFF2-40B4-BE49-F238E27FC236}">
                <a16:creationId xmlns:a16="http://schemas.microsoft.com/office/drawing/2014/main" id="{A1D0B865-ACB8-E845-9C0F-26FDEEFE1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4" b="27516"/>
          <a:stretch/>
        </p:blipFill>
        <p:spPr bwMode="auto">
          <a:xfrm>
            <a:off x="3122672" y="3696176"/>
            <a:ext cx="2423718" cy="11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DBFAE6F7-52C6-344E-913C-F83158D78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5881321" y="4020297"/>
            <a:ext cx="593852" cy="53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18BBC3E0-0744-B44B-9F25-C0478F033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2410292" y="3930912"/>
            <a:ext cx="790417" cy="70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3DEFF0FC-200A-904D-ADA8-9E9A929EE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2145231" y="4048394"/>
            <a:ext cx="539865" cy="4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16FFC8-93B4-EE4B-8FF6-D297E1796705}"/>
              </a:ext>
            </a:extLst>
          </p:cNvPr>
          <p:cNvSpPr txBox="1"/>
          <p:nvPr/>
        </p:nvSpPr>
        <p:spPr>
          <a:xfrm>
            <a:off x="677659" y="4030779"/>
            <a:ext cx="1260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Cortical</a:t>
            </a:r>
          </a:p>
          <a:p>
            <a:pPr algn="ctr"/>
            <a:r>
              <a:rPr lang="en-US" sz="1400" dirty="0">
                <a:latin typeface="Libertinus Sans" pitchFamily="2" charset="0"/>
              </a:rPr>
              <a:t>representation</a:t>
            </a:r>
          </a:p>
        </p:txBody>
      </p:sp>
      <p:pic>
        <p:nvPicPr>
          <p:cNvPr id="635908" name="Picture 4" descr="Sinnlicher Homunculus (Gips) von English School (#590042)">
            <a:extLst>
              <a:ext uri="{FF2B5EF4-FFF2-40B4-BE49-F238E27FC236}">
                <a16:creationId xmlns:a16="http://schemas.microsoft.com/office/drawing/2014/main" id="{3442E458-8551-5147-A17B-92B47E188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1571" l="7117" r="89858">
                        <a14:foregroundMark x1="7473" y1="67143" x2="7295" y2="73714"/>
                        <a14:foregroundMark x1="89680" y1="74857" x2="89324" y2="78429"/>
                        <a14:foregroundMark x1="30249" y1="91286" x2="26157" y2="91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952" y="1559795"/>
            <a:ext cx="1208131" cy="15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A6D091-94E7-EF4C-8FEC-39919CC74B5A}"/>
              </a:ext>
            </a:extLst>
          </p:cNvPr>
          <p:cNvSpPr/>
          <p:nvPr/>
        </p:nvSpPr>
        <p:spPr>
          <a:xfrm>
            <a:off x="7086473" y="2469286"/>
            <a:ext cx="258959" cy="1276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A52446-2EC5-904E-BBC3-FEED41DACBA7}"/>
              </a:ext>
            </a:extLst>
          </p:cNvPr>
          <p:cNvSpPr/>
          <p:nvPr/>
        </p:nvSpPr>
        <p:spPr>
          <a:xfrm>
            <a:off x="2216258" y="2382220"/>
            <a:ext cx="4196160" cy="117648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0D7818-3830-B24B-A6BE-3A968F49C2A2}"/>
              </a:ext>
            </a:extLst>
          </p:cNvPr>
          <p:cNvSpPr/>
          <p:nvPr/>
        </p:nvSpPr>
        <p:spPr>
          <a:xfrm>
            <a:off x="2236672" y="3696176"/>
            <a:ext cx="4196160" cy="117648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13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C151-3EB4-684D-80DD-6796A7FB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3AC20-BB24-6C4B-B0DA-B84AB18C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7074569" cy="3771636"/>
          </a:xfrm>
        </p:spPr>
        <p:txBody>
          <a:bodyPr/>
          <a:lstStyle/>
          <a:p>
            <a:r>
              <a:rPr lang="en-GB" sz="1200" dirty="0"/>
              <a:t>Hubel, David H., and </a:t>
            </a:r>
            <a:r>
              <a:rPr lang="en-GB" sz="1200" dirty="0" err="1"/>
              <a:t>Torsten</a:t>
            </a:r>
            <a:r>
              <a:rPr lang="en-GB" sz="1200" dirty="0"/>
              <a:t> N. Wiesel. "</a:t>
            </a:r>
            <a:r>
              <a:rPr lang="en-GB" sz="1200" b="1" dirty="0"/>
              <a:t>Receptive fields, binocular interaction and functional architecture in the cat's visual cortex.</a:t>
            </a:r>
            <a:r>
              <a:rPr lang="en-GB" sz="1200" dirty="0"/>
              <a:t>" </a:t>
            </a:r>
            <a:r>
              <a:rPr lang="en-GB" sz="1200" i="1" dirty="0"/>
              <a:t>The Journal of physiology</a:t>
            </a:r>
            <a:r>
              <a:rPr lang="en-GB" sz="1200" dirty="0"/>
              <a:t> 160.1 (1962): 106.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0F353-378A-5C48-9AA2-16B2D2D8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A6260-A662-1A4E-B978-763D1E59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296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CA0E-1F39-6444-8A54-D8B8A158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C8EBC-F10A-BF43-9844-AC185B69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I model these steps using a computer</a:t>
            </a:r>
          </a:p>
          <a:p>
            <a:r>
              <a:rPr lang="en-US" dirty="0"/>
              <a:t>Neural network</a:t>
            </a:r>
          </a:p>
          <a:p>
            <a:r>
              <a:rPr lang="en-US" dirty="0" err="1"/>
              <a:t>Cognitron</a:t>
            </a:r>
            <a:endParaRPr lang="en-US" dirty="0"/>
          </a:p>
          <a:p>
            <a:r>
              <a:rPr lang="en-US" dirty="0" err="1"/>
              <a:t>Neocognitron</a:t>
            </a:r>
            <a:r>
              <a:rPr lang="en-US" dirty="0"/>
              <a:t> (Pooling)</a:t>
            </a:r>
          </a:p>
          <a:p>
            <a:r>
              <a:rPr lang="en-US" dirty="0"/>
              <a:t>Convolutional neural network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88952-B207-5B41-9C26-75A96E4C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C3BDB-E205-2D48-8DF4-3DD01EC1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7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0972BFC-9F40-754F-9918-783E9573BA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370834" y="4013228"/>
            <a:ext cx="6160491" cy="80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98941-E2B4-7543-9A5D-153881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4D58-C6A9-6548-AD61-CA3B23BFB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simplification:</a:t>
            </a:r>
          </a:p>
          <a:p>
            <a:pPr lvl="1"/>
            <a:r>
              <a:rPr lang="en-US" dirty="0"/>
              <a:t>16 photoreceptors in 1D</a:t>
            </a:r>
          </a:p>
          <a:p>
            <a:pPr lvl="1"/>
            <a:r>
              <a:rPr lang="en-US" dirty="0"/>
              <a:t>Monocular</a:t>
            </a:r>
          </a:p>
          <a:p>
            <a:pPr lvl="1"/>
            <a:r>
              <a:rPr lang="en-US" dirty="0"/>
              <a:t>Monochromatic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3E6FB-A9BF-664F-9B7E-3023477F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71EF1-A9BA-9344-9EE1-043C3448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76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FD181F-6808-FD4F-A270-494576A5EB47}"/>
              </a:ext>
            </a:extLst>
          </p:cNvPr>
          <p:cNvSpPr/>
          <p:nvPr/>
        </p:nvSpPr>
        <p:spPr>
          <a:xfrm>
            <a:off x="1377538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8001A-D9C8-3540-B702-D6027E77E43C}"/>
              </a:ext>
            </a:extLst>
          </p:cNvPr>
          <p:cNvSpPr/>
          <p:nvPr/>
        </p:nvSpPr>
        <p:spPr>
          <a:xfrm>
            <a:off x="1770216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8BD99E-B6CC-D44E-944F-C22F45902DF0}"/>
              </a:ext>
            </a:extLst>
          </p:cNvPr>
          <p:cNvSpPr/>
          <p:nvPr/>
        </p:nvSpPr>
        <p:spPr>
          <a:xfrm>
            <a:off x="2162894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A0B2F5-C95A-D64A-8EB3-AC7059D39683}"/>
              </a:ext>
            </a:extLst>
          </p:cNvPr>
          <p:cNvSpPr/>
          <p:nvPr/>
        </p:nvSpPr>
        <p:spPr>
          <a:xfrm>
            <a:off x="2948250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C577F0-0D46-6C48-9591-5E5450B8BA09}"/>
              </a:ext>
            </a:extLst>
          </p:cNvPr>
          <p:cNvSpPr/>
          <p:nvPr/>
        </p:nvSpPr>
        <p:spPr>
          <a:xfrm>
            <a:off x="3733606" y="3883231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27D37E-0EC0-214C-8AFA-806139CD3750}"/>
              </a:ext>
            </a:extLst>
          </p:cNvPr>
          <p:cNvSpPr/>
          <p:nvPr/>
        </p:nvSpPr>
        <p:spPr>
          <a:xfrm>
            <a:off x="4518962" y="3883231"/>
            <a:ext cx="249381" cy="2493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36C063-766A-AC4E-8DC4-15CBB12BD7D6}"/>
              </a:ext>
            </a:extLst>
          </p:cNvPr>
          <p:cNvSpPr/>
          <p:nvPr/>
        </p:nvSpPr>
        <p:spPr>
          <a:xfrm>
            <a:off x="5304318" y="3883231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7A81C2-2140-8247-B82A-45F659BDF3CE}"/>
              </a:ext>
            </a:extLst>
          </p:cNvPr>
          <p:cNvSpPr/>
          <p:nvPr/>
        </p:nvSpPr>
        <p:spPr>
          <a:xfrm>
            <a:off x="6089674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DA0906-5DD4-4E49-86EE-319D3F449147}"/>
              </a:ext>
            </a:extLst>
          </p:cNvPr>
          <p:cNvSpPr/>
          <p:nvPr/>
        </p:nvSpPr>
        <p:spPr>
          <a:xfrm>
            <a:off x="2555572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B9E38A-4795-C046-B607-0D7629457F9D}"/>
              </a:ext>
            </a:extLst>
          </p:cNvPr>
          <p:cNvSpPr/>
          <p:nvPr/>
        </p:nvSpPr>
        <p:spPr>
          <a:xfrm>
            <a:off x="3340928" y="3883231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9AE037-D2E7-2942-9C1C-DB3FDA51847B}"/>
              </a:ext>
            </a:extLst>
          </p:cNvPr>
          <p:cNvSpPr/>
          <p:nvPr/>
        </p:nvSpPr>
        <p:spPr>
          <a:xfrm>
            <a:off x="4126284" y="3883231"/>
            <a:ext cx="249381" cy="2493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CDFE45-E5EA-624D-86A0-6F6C0A1D96C7}"/>
              </a:ext>
            </a:extLst>
          </p:cNvPr>
          <p:cNvSpPr/>
          <p:nvPr/>
        </p:nvSpPr>
        <p:spPr>
          <a:xfrm>
            <a:off x="4911640" y="3883231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71631-7BE5-044D-9357-657F6B86621D}"/>
              </a:ext>
            </a:extLst>
          </p:cNvPr>
          <p:cNvSpPr/>
          <p:nvPr/>
        </p:nvSpPr>
        <p:spPr>
          <a:xfrm>
            <a:off x="5696996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2B2CC7-6AE2-FB44-933B-BB5C1BF4BCAB}"/>
              </a:ext>
            </a:extLst>
          </p:cNvPr>
          <p:cNvSpPr/>
          <p:nvPr/>
        </p:nvSpPr>
        <p:spPr>
          <a:xfrm>
            <a:off x="6482352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6907B1-4879-E041-82F6-03D7B21373AE}"/>
              </a:ext>
            </a:extLst>
          </p:cNvPr>
          <p:cNvSpPr/>
          <p:nvPr/>
        </p:nvSpPr>
        <p:spPr>
          <a:xfrm>
            <a:off x="6875030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B7043A-E172-084A-B31B-336967E2A8AB}"/>
              </a:ext>
            </a:extLst>
          </p:cNvPr>
          <p:cNvSpPr/>
          <p:nvPr/>
        </p:nvSpPr>
        <p:spPr>
          <a:xfrm>
            <a:off x="7267702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04FBE469-9475-1849-BE76-1F42BE861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3797040" y="2656271"/>
            <a:ext cx="1157249" cy="103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95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7DF1AC4-277E-FA45-9C72-94D085EA6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370834" y="4013228"/>
            <a:ext cx="6160491" cy="807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98941-E2B4-7543-9A5D-153881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4D58-C6A9-6548-AD61-CA3B23BFB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Simplification:</a:t>
            </a:r>
          </a:p>
          <a:p>
            <a:pPr lvl="1"/>
            <a:r>
              <a:rPr lang="en-US" dirty="0"/>
              <a:t>16 photoreceptors in 1D</a:t>
            </a:r>
          </a:p>
          <a:p>
            <a:pPr lvl="1"/>
            <a:r>
              <a:rPr lang="en-US" dirty="0"/>
              <a:t>Monocular</a:t>
            </a:r>
          </a:p>
          <a:p>
            <a:pPr lvl="1"/>
            <a:r>
              <a:rPr lang="en-US" dirty="0"/>
              <a:t>Monochromatic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3E6FB-A9BF-664F-9B7E-3023477F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71EF1-A9BA-9344-9EE1-043C34483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77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FD181F-6808-FD4F-A270-494576A5EB47}"/>
              </a:ext>
            </a:extLst>
          </p:cNvPr>
          <p:cNvSpPr/>
          <p:nvPr/>
        </p:nvSpPr>
        <p:spPr>
          <a:xfrm>
            <a:off x="1377538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C8001A-D9C8-3540-B702-D6027E77E43C}"/>
              </a:ext>
            </a:extLst>
          </p:cNvPr>
          <p:cNvSpPr/>
          <p:nvPr/>
        </p:nvSpPr>
        <p:spPr>
          <a:xfrm>
            <a:off x="1770216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8BD99E-B6CC-D44E-944F-C22F45902DF0}"/>
              </a:ext>
            </a:extLst>
          </p:cNvPr>
          <p:cNvSpPr/>
          <p:nvPr/>
        </p:nvSpPr>
        <p:spPr>
          <a:xfrm>
            <a:off x="2162894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A0B2F5-C95A-D64A-8EB3-AC7059D39683}"/>
              </a:ext>
            </a:extLst>
          </p:cNvPr>
          <p:cNvSpPr/>
          <p:nvPr/>
        </p:nvSpPr>
        <p:spPr>
          <a:xfrm>
            <a:off x="2948250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C577F0-0D46-6C48-9591-5E5450B8BA09}"/>
              </a:ext>
            </a:extLst>
          </p:cNvPr>
          <p:cNvSpPr/>
          <p:nvPr/>
        </p:nvSpPr>
        <p:spPr>
          <a:xfrm>
            <a:off x="3733606" y="3883231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27D37E-0EC0-214C-8AFA-806139CD3750}"/>
              </a:ext>
            </a:extLst>
          </p:cNvPr>
          <p:cNvSpPr/>
          <p:nvPr/>
        </p:nvSpPr>
        <p:spPr>
          <a:xfrm>
            <a:off x="4518962" y="3883231"/>
            <a:ext cx="249381" cy="2493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36C063-766A-AC4E-8DC4-15CBB12BD7D6}"/>
              </a:ext>
            </a:extLst>
          </p:cNvPr>
          <p:cNvSpPr/>
          <p:nvPr/>
        </p:nvSpPr>
        <p:spPr>
          <a:xfrm>
            <a:off x="5304318" y="3883231"/>
            <a:ext cx="249381" cy="2493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7A81C2-2140-8247-B82A-45F659BDF3CE}"/>
              </a:ext>
            </a:extLst>
          </p:cNvPr>
          <p:cNvSpPr/>
          <p:nvPr/>
        </p:nvSpPr>
        <p:spPr>
          <a:xfrm>
            <a:off x="6089674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DA0906-5DD4-4E49-86EE-319D3F449147}"/>
              </a:ext>
            </a:extLst>
          </p:cNvPr>
          <p:cNvSpPr/>
          <p:nvPr/>
        </p:nvSpPr>
        <p:spPr>
          <a:xfrm>
            <a:off x="2555572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B9E38A-4795-C046-B607-0D7629457F9D}"/>
              </a:ext>
            </a:extLst>
          </p:cNvPr>
          <p:cNvSpPr/>
          <p:nvPr/>
        </p:nvSpPr>
        <p:spPr>
          <a:xfrm>
            <a:off x="3340928" y="3883231"/>
            <a:ext cx="249381" cy="2493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9AE037-D2E7-2942-9C1C-DB3FDA51847B}"/>
              </a:ext>
            </a:extLst>
          </p:cNvPr>
          <p:cNvSpPr/>
          <p:nvPr/>
        </p:nvSpPr>
        <p:spPr>
          <a:xfrm>
            <a:off x="4126284" y="3883231"/>
            <a:ext cx="249381" cy="2493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CDFE45-E5EA-624D-86A0-6F6C0A1D96C7}"/>
              </a:ext>
            </a:extLst>
          </p:cNvPr>
          <p:cNvSpPr/>
          <p:nvPr/>
        </p:nvSpPr>
        <p:spPr>
          <a:xfrm>
            <a:off x="4911640" y="3883231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671631-7BE5-044D-9357-657F6B86621D}"/>
              </a:ext>
            </a:extLst>
          </p:cNvPr>
          <p:cNvSpPr/>
          <p:nvPr/>
        </p:nvSpPr>
        <p:spPr>
          <a:xfrm>
            <a:off x="5696996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2B2CC7-6AE2-FB44-933B-BB5C1BF4BCAB}"/>
              </a:ext>
            </a:extLst>
          </p:cNvPr>
          <p:cNvSpPr/>
          <p:nvPr/>
        </p:nvSpPr>
        <p:spPr>
          <a:xfrm>
            <a:off x="6482352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36907B1-4879-E041-82F6-03D7B21373AE}"/>
              </a:ext>
            </a:extLst>
          </p:cNvPr>
          <p:cNvSpPr/>
          <p:nvPr/>
        </p:nvSpPr>
        <p:spPr>
          <a:xfrm>
            <a:off x="6875030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B7043A-E172-084A-B31B-336967E2A8AB}"/>
              </a:ext>
            </a:extLst>
          </p:cNvPr>
          <p:cNvSpPr/>
          <p:nvPr/>
        </p:nvSpPr>
        <p:spPr>
          <a:xfrm>
            <a:off x="7267702" y="3883231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🦁 Löwe-Emoji">
            <a:extLst>
              <a:ext uri="{FF2B5EF4-FFF2-40B4-BE49-F238E27FC236}">
                <a16:creationId xmlns:a16="http://schemas.microsoft.com/office/drawing/2014/main" id="{DA68DF97-BE4A-184E-A68F-DCA9D25B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299" y="2682232"/>
            <a:ext cx="1027893" cy="10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9847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E518-2134-9B4C-A1D3-AE15D967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967A7-FDF0-C849-8837-13B1F7A07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is vector</a:t>
            </a:r>
          </a:p>
          <a:p>
            <a:r>
              <a:rPr lang="en-US" dirty="0"/>
              <a:t>Output is vector</a:t>
            </a:r>
          </a:p>
          <a:p>
            <a:r>
              <a:rPr lang="en-US" dirty="0"/>
              <a:t>Vector-to-vector is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Probability of being a 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641BB-CA91-1841-9776-3FBE27F4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B9588-777F-E145-964F-2E9130BA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78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0122F6-551D-D84B-AE20-2087EBD3A9C6}"/>
              </a:ext>
            </a:extLst>
          </p:cNvPr>
          <p:cNvSpPr/>
          <p:nvPr/>
        </p:nvSpPr>
        <p:spPr>
          <a:xfrm>
            <a:off x="1734922" y="2905119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D2F211-5DC3-8242-B8BE-DA2BFCED7B39}"/>
              </a:ext>
            </a:extLst>
          </p:cNvPr>
          <p:cNvSpPr/>
          <p:nvPr/>
        </p:nvSpPr>
        <p:spPr>
          <a:xfrm>
            <a:off x="2127600" y="2905119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289A53F-7090-1444-8CCC-B2FB71BDE2F3}"/>
              </a:ext>
            </a:extLst>
          </p:cNvPr>
          <p:cNvSpPr/>
          <p:nvPr/>
        </p:nvSpPr>
        <p:spPr>
          <a:xfrm>
            <a:off x="2520278" y="2905119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68A85B-809D-3740-BBC7-51FCFCE4D421}"/>
              </a:ext>
            </a:extLst>
          </p:cNvPr>
          <p:cNvSpPr/>
          <p:nvPr/>
        </p:nvSpPr>
        <p:spPr>
          <a:xfrm>
            <a:off x="3305634" y="2905119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1593BC-E79F-D148-BAEE-7768F9EB0840}"/>
              </a:ext>
            </a:extLst>
          </p:cNvPr>
          <p:cNvSpPr/>
          <p:nvPr/>
        </p:nvSpPr>
        <p:spPr>
          <a:xfrm>
            <a:off x="4090990" y="2905119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EDF469-A3A4-624F-B5BF-B53524B63701}"/>
              </a:ext>
            </a:extLst>
          </p:cNvPr>
          <p:cNvSpPr/>
          <p:nvPr/>
        </p:nvSpPr>
        <p:spPr>
          <a:xfrm>
            <a:off x="4876346" y="2905119"/>
            <a:ext cx="249381" cy="2493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BAEDAC-2EED-D041-AB30-A6C491661796}"/>
              </a:ext>
            </a:extLst>
          </p:cNvPr>
          <p:cNvSpPr/>
          <p:nvPr/>
        </p:nvSpPr>
        <p:spPr>
          <a:xfrm>
            <a:off x="5661702" y="2905119"/>
            <a:ext cx="249381" cy="2493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F471D7-EAEC-D545-8AA4-34C7E3051261}"/>
              </a:ext>
            </a:extLst>
          </p:cNvPr>
          <p:cNvSpPr/>
          <p:nvPr/>
        </p:nvSpPr>
        <p:spPr>
          <a:xfrm>
            <a:off x="6447058" y="2905119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A86996-8D27-CE45-A2A7-F023F799817B}"/>
              </a:ext>
            </a:extLst>
          </p:cNvPr>
          <p:cNvSpPr/>
          <p:nvPr/>
        </p:nvSpPr>
        <p:spPr>
          <a:xfrm>
            <a:off x="2912956" y="2905119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6133DD-7A0C-504D-B8C8-A7ECFECD4BA5}"/>
              </a:ext>
            </a:extLst>
          </p:cNvPr>
          <p:cNvSpPr/>
          <p:nvPr/>
        </p:nvSpPr>
        <p:spPr>
          <a:xfrm>
            <a:off x="3698312" y="2905119"/>
            <a:ext cx="249381" cy="2493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3EC217-FB0B-4D47-A121-20343BB1AFD3}"/>
              </a:ext>
            </a:extLst>
          </p:cNvPr>
          <p:cNvSpPr/>
          <p:nvPr/>
        </p:nvSpPr>
        <p:spPr>
          <a:xfrm>
            <a:off x="4483668" y="2905119"/>
            <a:ext cx="249381" cy="2493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743849-ADE2-0D4C-ABF4-167880B066F3}"/>
              </a:ext>
            </a:extLst>
          </p:cNvPr>
          <p:cNvSpPr/>
          <p:nvPr/>
        </p:nvSpPr>
        <p:spPr>
          <a:xfrm>
            <a:off x="5269024" y="2905119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05CB65-7C0B-494E-B236-F35B8113F96A}"/>
              </a:ext>
            </a:extLst>
          </p:cNvPr>
          <p:cNvSpPr/>
          <p:nvPr/>
        </p:nvSpPr>
        <p:spPr>
          <a:xfrm>
            <a:off x="6054380" y="2905119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3C659F-848A-7844-95C8-A921035DA0C5}"/>
              </a:ext>
            </a:extLst>
          </p:cNvPr>
          <p:cNvSpPr/>
          <p:nvPr/>
        </p:nvSpPr>
        <p:spPr>
          <a:xfrm>
            <a:off x="6839736" y="2905119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2C5C04-CFC3-8E4D-975A-5CFC5D177F2B}"/>
              </a:ext>
            </a:extLst>
          </p:cNvPr>
          <p:cNvSpPr/>
          <p:nvPr/>
        </p:nvSpPr>
        <p:spPr>
          <a:xfrm>
            <a:off x="7232414" y="2905119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7A708A-C911-A54F-A1DB-0B99C1887848}"/>
              </a:ext>
            </a:extLst>
          </p:cNvPr>
          <p:cNvSpPr/>
          <p:nvPr/>
        </p:nvSpPr>
        <p:spPr>
          <a:xfrm>
            <a:off x="7625086" y="2905119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5670" name="Picture 6">
            <a:extLst>
              <a:ext uri="{FF2B5EF4-FFF2-40B4-BE49-F238E27FC236}">
                <a16:creationId xmlns:a16="http://schemas.microsoft.com/office/drawing/2014/main" id="{13B32716-44D0-0D4B-BD5B-C5BF80B1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52" y="2896296"/>
            <a:ext cx="312822" cy="24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5672" name="Picture 8">
            <a:extLst>
              <a:ext uri="{FF2B5EF4-FFF2-40B4-BE49-F238E27FC236}">
                <a16:creationId xmlns:a16="http://schemas.microsoft.com/office/drawing/2014/main" id="{984CB747-FC2E-1F41-AB52-80F7CCD96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91" y="3424657"/>
            <a:ext cx="274687" cy="31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5674" name="Picture 10">
            <a:extLst>
              <a:ext uri="{FF2B5EF4-FFF2-40B4-BE49-F238E27FC236}">
                <a16:creationId xmlns:a16="http://schemas.microsoft.com/office/drawing/2014/main" id="{A31CD843-BC40-594F-A456-3499D8EFC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52" y="4091066"/>
            <a:ext cx="312822" cy="35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266BAEF-FE10-EE40-87FC-A0C91940128D}"/>
              </a:ext>
            </a:extLst>
          </p:cNvPr>
          <p:cNvSpPr/>
          <p:nvPr/>
        </p:nvSpPr>
        <p:spPr>
          <a:xfrm>
            <a:off x="1734922" y="3404409"/>
            <a:ext cx="6139545" cy="3043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2A3CAADA-835A-C344-A574-C460B5694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3947693" y="4476139"/>
            <a:ext cx="718561" cy="64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🦁 Löwe-Emoji">
            <a:extLst>
              <a:ext uri="{FF2B5EF4-FFF2-40B4-BE49-F238E27FC236}">
                <a16:creationId xmlns:a16="http://schemas.microsoft.com/office/drawing/2014/main" id="{F30262CC-9795-2447-87E4-6A37B9792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061" y="4550534"/>
            <a:ext cx="580219" cy="58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4F7C548-1110-CD4C-A836-EE88007DFF9C}"/>
              </a:ext>
            </a:extLst>
          </p:cNvPr>
          <p:cNvSpPr/>
          <p:nvPr/>
        </p:nvSpPr>
        <p:spPr>
          <a:xfrm>
            <a:off x="4182282" y="4130846"/>
            <a:ext cx="249381" cy="249382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5182F0-BEFF-9543-9666-698057CD3D7E}"/>
              </a:ext>
            </a:extLst>
          </p:cNvPr>
          <p:cNvSpPr/>
          <p:nvPr/>
        </p:nvSpPr>
        <p:spPr>
          <a:xfrm>
            <a:off x="4936913" y="4130846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63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human evolution">
            <a:extLst>
              <a:ext uri="{FF2B5EF4-FFF2-40B4-BE49-F238E27FC236}">
                <a16:creationId xmlns:a16="http://schemas.microsoft.com/office/drawing/2014/main" id="{DA262262-7626-2E40-8311-F071718811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7" b="9310"/>
          <a:stretch/>
        </p:blipFill>
        <p:spPr bwMode="auto">
          <a:xfrm>
            <a:off x="1449262" y="1690755"/>
            <a:ext cx="6245476" cy="281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C438C51-AAB2-CE4E-84CC-52CE2F384104}"/>
              </a:ext>
            </a:extLst>
          </p:cNvPr>
          <p:cNvSpPr/>
          <p:nvPr/>
        </p:nvSpPr>
        <p:spPr>
          <a:xfrm rot="10800000">
            <a:off x="1248032" y="2508423"/>
            <a:ext cx="6746790" cy="2047973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189A97A0-9A27-C94F-B7C6-CD3DE54F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Evoluion</a:t>
            </a:r>
            <a:r>
              <a:rPr lang="en-US" dirty="0"/>
              <a:t> /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117F0-27C3-6F4F-86E4-710762AE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464F7-9DB5-2A49-988B-64C27A14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79</a:t>
            </a:fld>
            <a:endParaRPr lang="en-GB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9F1623E5-144E-4D40-BBD2-756AEB26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16" y="4067798"/>
            <a:ext cx="274687" cy="3123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9A8408E-2F46-F846-860B-A9B684EE8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56" y="4077218"/>
            <a:ext cx="274687" cy="3123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A5C7D-3748-7B45-94DC-C8903E37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936" y="4067798"/>
            <a:ext cx="274687" cy="3123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0A159E39-4395-6E41-B3CA-7D225CF4A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76" y="4077218"/>
            <a:ext cx="274687" cy="3123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DCF83-6B12-A14E-9C1C-154C80E1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56" y="4060253"/>
            <a:ext cx="274687" cy="3123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39CB8B70-3D4D-ED44-BD8A-36C2C71C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96" y="4060253"/>
            <a:ext cx="274687" cy="3123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2CFF49CD-C52D-804F-BF4A-704285F04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1586016" y="4916751"/>
            <a:ext cx="335214" cy="2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🦁 Löwe-Emoji">
            <a:extLst>
              <a:ext uri="{FF2B5EF4-FFF2-40B4-BE49-F238E27FC236}">
                <a16:creationId xmlns:a16="http://schemas.microsoft.com/office/drawing/2014/main" id="{067BB447-389C-8E40-B5C7-89BCF8E53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72" y="4954230"/>
            <a:ext cx="270676" cy="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6D877A3-9BFD-BA40-B855-FDBA4255C565}"/>
              </a:ext>
            </a:extLst>
          </p:cNvPr>
          <p:cNvSpPr/>
          <p:nvPr/>
        </p:nvSpPr>
        <p:spPr>
          <a:xfrm>
            <a:off x="1668458" y="4642974"/>
            <a:ext cx="170331" cy="1703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2A2114-33E4-8E48-B83E-38D61F8EE39C}"/>
              </a:ext>
            </a:extLst>
          </p:cNvPr>
          <p:cNvSpPr/>
          <p:nvPr/>
        </p:nvSpPr>
        <p:spPr>
          <a:xfrm>
            <a:off x="1983749" y="4651208"/>
            <a:ext cx="170331" cy="1703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32F5E427-15E2-D047-939D-51C8ACBC5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2636209" y="4916751"/>
            <a:ext cx="335214" cy="2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🦁 Löwe-Emoji">
            <a:extLst>
              <a:ext uri="{FF2B5EF4-FFF2-40B4-BE49-F238E27FC236}">
                <a16:creationId xmlns:a16="http://schemas.microsoft.com/office/drawing/2014/main" id="{15967105-42D1-8748-9EE7-A727FB8A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965" y="4954230"/>
            <a:ext cx="270676" cy="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B015E55-D8F7-C847-A845-F9E35BA23E45}"/>
              </a:ext>
            </a:extLst>
          </p:cNvPr>
          <p:cNvSpPr/>
          <p:nvPr/>
        </p:nvSpPr>
        <p:spPr>
          <a:xfrm>
            <a:off x="2718651" y="4642974"/>
            <a:ext cx="170331" cy="1703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8CC263-C1E2-A845-A197-D1BCCB7513BA}"/>
              </a:ext>
            </a:extLst>
          </p:cNvPr>
          <p:cNvSpPr/>
          <p:nvPr/>
        </p:nvSpPr>
        <p:spPr>
          <a:xfrm>
            <a:off x="3033942" y="4651208"/>
            <a:ext cx="170331" cy="1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2B5CA416-20A8-F44C-AEF7-4DADA277A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3651409" y="4908438"/>
            <a:ext cx="335214" cy="2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🦁 Löwe-Emoji">
            <a:extLst>
              <a:ext uri="{FF2B5EF4-FFF2-40B4-BE49-F238E27FC236}">
                <a16:creationId xmlns:a16="http://schemas.microsoft.com/office/drawing/2014/main" id="{E8C78F32-4D4B-CA4D-A6EF-1E9937AD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165" y="4945917"/>
            <a:ext cx="270676" cy="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FE79A5D7-7FE9-404B-8D57-05C38B7EE7B8}"/>
              </a:ext>
            </a:extLst>
          </p:cNvPr>
          <p:cNvSpPr/>
          <p:nvPr/>
        </p:nvSpPr>
        <p:spPr>
          <a:xfrm>
            <a:off x="3733851" y="4634661"/>
            <a:ext cx="170331" cy="1703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F4ACDC-8B09-2F4D-B335-4B6BD7CA833C}"/>
              </a:ext>
            </a:extLst>
          </p:cNvPr>
          <p:cNvSpPr/>
          <p:nvPr/>
        </p:nvSpPr>
        <p:spPr>
          <a:xfrm>
            <a:off x="4049142" y="4642895"/>
            <a:ext cx="170331" cy="17033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7FF3D40F-B259-7E47-940E-E4E6A39EE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4708329" y="4925064"/>
            <a:ext cx="335214" cy="2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🦁 Löwe-Emoji">
            <a:extLst>
              <a:ext uri="{FF2B5EF4-FFF2-40B4-BE49-F238E27FC236}">
                <a16:creationId xmlns:a16="http://schemas.microsoft.com/office/drawing/2014/main" id="{A614D465-7D1F-0049-A65F-025A3A77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085" y="4962543"/>
            <a:ext cx="270676" cy="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57DC76A-C7AF-7343-A2D9-432303A4A9B5}"/>
              </a:ext>
            </a:extLst>
          </p:cNvPr>
          <p:cNvSpPr/>
          <p:nvPr/>
        </p:nvSpPr>
        <p:spPr>
          <a:xfrm>
            <a:off x="4790771" y="4651287"/>
            <a:ext cx="170331" cy="170332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5749A2-B6CA-314E-9E86-81B1628619DB}"/>
              </a:ext>
            </a:extLst>
          </p:cNvPr>
          <p:cNvSpPr/>
          <p:nvPr/>
        </p:nvSpPr>
        <p:spPr>
          <a:xfrm>
            <a:off x="5106062" y="4659521"/>
            <a:ext cx="170331" cy="17033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DB8C0EB5-3517-624E-AD17-B32BF92F3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5758522" y="4925064"/>
            <a:ext cx="335214" cy="2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🦁 Löwe-Emoji">
            <a:extLst>
              <a:ext uri="{FF2B5EF4-FFF2-40B4-BE49-F238E27FC236}">
                <a16:creationId xmlns:a16="http://schemas.microsoft.com/office/drawing/2014/main" id="{70567F0F-5CBD-A442-8E6D-13780D770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278" y="4962543"/>
            <a:ext cx="270676" cy="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E678027E-EBA6-534D-B486-7C19645C17D5}"/>
              </a:ext>
            </a:extLst>
          </p:cNvPr>
          <p:cNvSpPr/>
          <p:nvPr/>
        </p:nvSpPr>
        <p:spPr>
          <a:xfrm>
            <a:off x="5840964" y="4651287"/>
            <a:ext cx="170331" cy="1703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5D7E6EF-ABD7-FF4B-8E90-4D1A57F8568D}"/>
              </a:ext>
            </a:extLst>
          </p:cNvPr>
          <p:cNvSpPr/>
          <p:nvPr/>
        </p:nvSpPr>
        <p:spPr>
          <a:xfrm>
            <a:off x="6156255" y="4659521"/>
            <a:ext cx="170331" cy="17033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CA90C8F5-2978-3B4D-AE60-0F433CB40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6773722" y="4916751"/>
            <a:ext cx="335214" cy="2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🦁 Löwe-Emoji">
            <a:extLst>
              <a:ext uri="{FF2B5EF4-FFF2-40B4-BE49-F238E27FC236}">
                <a16:creationId xmlns:a16="http://schemas.microsoft.com/office/drawing/2014/main" id="{8714325F-ADEB-6949-992A-0D0B86F72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78" y="4954230"/>
            <a:ext cx="270676" cy="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DB1020C-D563-B548-BFD4-78F9CA7A7B16}"/>
              </a:ext>
            </a:extLst>
          </p:cNvPr>
          <p:cNvSpPr/>
          <p:nvPr/>
        </p:nvSpPr>
        <p:spPr>
          <a:xfrm>
            <a:off x="6856164" y="4642974"/>
            <a:ext cx="170331" cy="170332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A39335F-5816-A349-B6E9-791FBA120B5F}"/>
              </a:ext>
            </a:extLst>
          </p:cNvPr>
          <p:cNvSpPr/>
          <p:nvPr/>
        </p:nvSpPr>
        <p:spPr>
          <a:xfrm>
            <a:off x="7171455" y="4651208"/>
            <a:ext cx="170331" cy="17033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1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2E3D-3360-DF4A-B1F4-71EDB08F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11A8D-E1E1-C943-9ABB-25930D225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by</a:t>
            </a:r>
          </a:p>
          <a:p>
            <a:pPr lvl="1"/>
            <a:r>
              <a:rPr lang="en-US" dirty="0"/>
              <a:t>Optics</a:t>
            </a:r>
          </a:p>
          <a:p>
            <a:pPr lvl="1"/>
            <a:r>
              <a:rPr lang="en-US" dirty="0"/>
              <a:t>Photoreceptor density</a:t>
            </a:r>
          </a:p>
          <a:p>
            <a:r>
              <a:rPr lang="en-US" dirty="0"/>
              <a:t>Campbell-Robson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4A251-7042-E14E-A907-3B4D70C4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8B5F2-EB0A-8244-A6A6-5AA4829F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30786" name="Picture 2" descr="The Campbell–Robson illustration of the spatial frequence/contrast function of the visual system. Sinusoidal density fluctuations are presented with increasing frequency from left to right and decreasing contrast from bottom to top. Reprinted from ref. 8.  ">
            <a:extLst>
              <a:ext uri="{FF2B5EF4-FFF2-40B4-BE49-F238E27FC236}">
                <a16:creationId xmlns:a16="http://schemas.microsoft.com/office/drawing/2014/main" id="{505F48A9-57D5-0E44-8CD3-F5DFAF3D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448" y="1810303"/>
            <a:ext cx="4288746" cy="322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0B065D-68CA-CF4C-ADE9-B5DC1EFFDCDC}"/>
              </a:ext>
            </a:extLst>
          </p:cNvPr>
          <p:cNvSpPr txBox="1"/>
          <p:nvPr/>
        </p:nvSpPr>
        <p:spPr>
          <a:xfrm>
            <a:off x="6628626" y="5012612"/>
            <a:ext cx="7633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8B272-222C-F247-8B47-FC57CC4DE5A4}"/>
              </a:ext>
            </a:extLst>
          </p:cNvPr>
          <p:cNvSpPr txBox="1"/>
          <p:nvPr/>
        </p:nvSpPr>
        <p:spPr>
          <a:xfrm rot="16200000">
            <a:off x="4196138" y="3296329"/>
            <a:ext cx="6944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Libertinus Sans" pitchFamily="2" charset="0"/>
              </a:rPr>
              <a:t>Contrast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D798C4A-4762-2F41-BA7A-29532A9C5D28}"/>
              </a:ext>
            </a:extLst>
          </p:cNvPr>
          <p:cNvSpPr/>
          <p:nvPr/>
        </p:nvSpPr>
        <p:spPr>
          <a:xfrm>
            <a:off x="4686266" y="2038768"/>
            <a:ext cx="4223146" cy="2959933"/>
          </a:xfrm>
          <a:custGeom>
            <a:avLst/>
            <a:gdLst>
              <a:gd name="connsiteX0" fmla="*/ 0 w 2829697"/>
              <a:gd name="connsiteY0" fmla="*/ 2483708 h 2483708"/>
              <a:gd name="connsiteX1" fmla="*/ 1161535 w 2829697"/>
              <a:gd name="connsiteY1" fmla="*/ 2384854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543613"/>
              <a:gd name="connsiteX1" fmla="*/ 1161535 w 2829697"/>
              <a:gd name="connsiteY1" fmla="*/ 2384854 h 2543613"/>
              <a:gd name="connsiteX2" fmla="*/ 2594919 w 2829697"/>
              <a:gd name="connsiteY2" fmla="*/ 630195 h 2543613"/>
              <a:gd name="connsiteX3" fmla="*/ 2829697 w 2829697"/>
              <a:gd name="connsiteY3" fmla="*/ 0 h 2543613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829697"/>
              <a:gd name="connsiteY0" fmla="*/ 2483708 h 2483708"/>
              <a:gd name="connsiteX1" fmla="*/ 1161535 w 2829697"/>
              <a:gd name="connsiteY1" fmla="*/ 2248929 h 2483708"/>
              <a:gd name="connsiteX2" fmla="*/ 2594919 w 2829697"/>
              <a:gd name="connsiteY2" fmla="*/ 630195 h 2483708"/>
              <a:gd name="connsiteX3" fmla="*/ 2829697 w 2829697"/>
              <a:gd name="connsiteY3" fmla="*/ 0 h 2483708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94919 w 2916194"/>
              <a:gd name="connsiteY2" fmla="*/ 556054 h 2409567"/>
              <a:gd name="connsiteX3" fmla="*/ 2916194 w 2916194"/>
              <a:gd name="connsiteY3" fmla="*/ 0 h 2409567"/>
              <a:gd name="connsiteX0" fmla="*/ 0 w 2916194"/>
              <a:gd name="connsiteY0" fmla="*/ 2409567 h 2409567"/>
              <a:gd name="connsiteX1" fmla="*/ 1161535 w 2916194"/>
              <a:gd name="connsiteY1" fmla="*/ 2174788 h 2409567"/>
              <a:gd name="connsiteX2" fmla="*/ 2545492 w 2916194"/>
              <a:gd name="connsiteY2" fmla="*/ 632575 h 2409567"/>
              <a:gd name="connsiteX3" fmla="*/ 2916194 w 2916194"/>
              <a:gd name="connsiteY3" fmla="*/ 0 h 2409567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2639132 h 2639132"/>
              <a:gd name="connsiteX1" fmla="*/ 1161535 w 2903837"/>
              <a:gd name="connsiteY1" fmla="*/ 2404353 h 2639132"/>
              <a:gd name="connsiteX2" fmla="*/ 2545492 w 2903837"/>
              <a:gd name="connsiteY2" fmla="*/ 862140 h 2639132"/>
              <a:gd name="connsiteX3" fmla="*/ 2903837 w 2903837"/>
              <a:gd name="connsiteY3" fmla="*/ 0 h 2639132"/>
              <a:gd name="connsiteX0" fmla="*/ 0 w 2903837"/>
              <a:gd name="connsiteY0" fmla="*/ 597730 h 2405549"/>
              <a:gd name="connsiteX1" fmla="*/ 1161535 w 2903837"/>
              <a:gd name="connsiteY1" fmla="*/ 2404353 h 2405549"/>
              <a:gd name="connsiteX2" fmla="*/ 2545492 w 2903837"/>
              <a:gd name="connsiteY2" fmla="*/ 862140 h 2405549"/>
              <a:gd name="connsiteX3" fmla="*/ 2903837 w 2903837"/>
              <a:gd name="connsiteY3" fmla="*/ 0 h 2405549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2903837"/>
              <a:gd name="connsiteY0" fmla="*/ 597730 h 1688620"/>
              <a:gd name="connsiteX1" fmla="*/ 1062144 w 2903837"/>
              <a:gd name="connsiteY1" fmla="*/ 1686272 h 1688620"/>
              <a:gd name="connsiteX2" fmla="*/ 2545492 w 2903837"/>
              <a:gd name="connsiteY2" fmla="*/ 862140 h 1688620"/>
              <a:gd name="connsiteX3" fmla="*/ 2903837 w 2903837"/>
              <a:gd name="connsiteY3" fmla="*/ 0 h 1688620"/>
              <a:gd name="connsiteX0" fmla="*/ 0 w 3267812"/>
              <a:gd name="connsiteY0" fmla="*/ 597730 h 2622053"/>
              <a:gd name="connsiteX1" fmla="*/ 1062144 w 3267812"/>
              <a:gd name="connsiteY1" fmla="*/ 1686272 h 2622053"/>
              <a:gd name="connsiteX2" fmla="*/ 3181597 w 3267812"/>
              <a:gd name="connsiteY2" fmla="*/ 2565018 h 2622053"/>
              <a:gd name="connsiteX3" fmla="*/ 2903837 w 3267812"/>
              <a:gd name="connsiteY3" fmla="*/ 0 h 2622053"/>
              <a:gd name="connsiteX0" fmla="*/ 0 w 3181597"/>
              <a:gd name="connsiteY0" fmla="*/ 0 h 2024323"/>
              <a:gd name="connsiteX1" fmla="*/ 1062144 w 3181597"/>
              <a:gd name="connsiteY1" fmla="*/ 1088542 h 2024323"/>
              <a:gd name="connsiteX2" fmla="*/ 3181597 w 3181597"/>
              <a:gd name="connsiteY2" fmla="*/ 1967288 h 2024323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62144 w 3181597"/>
              <a:gd name="connsiteY1" fmla="*/ 1088542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3181597"/>
              <a:gd name="connsiteY0" fmla="*/ 0 h 1967288"/>
              <a:gd name="connsiteX1" fmla="*/ 1052205 w 3181597"/>
              <a:gd name="connsiteY1" fmla="*/ 955184 h 1967288"/>
              <a:gd name="connsiteX2" fmla="*/ 3181597 w 3181597"/>
              <a:gd name="connsiteY2" fmla="*/ 1967288 h 1967288"/>
              <a:gd name="connsiteX0" fmla="*/ 0 w 2973870"/>
              <a:gd name="connsiteY0" fmla="*/ 293712 h 1020678"/>
              <a:gd name="connsiteX1" fmla="*/ 844478 w 2973870"/>
              <a:gd name="connsiteY1" fmla="*/ 8574 h 1020678"/>
              <a:gd name="connsiteX2" fmla="*/ 2973870 w 2973870"/>
              <a:gd name="connsiteY2" fmla="*/ 1020678 h 1020678"/>
              <a:gd name="connsiteX0" fmla="*/ 0 w 2973870"/>
              <a:gd name="connsiteY0" fmla="*/ 453721 h 1180687"/>
              <a:gd name="connsiteX1" fmla="*/ 844478 w 2973870"/>
              <a:gd name="connsiteY1" fmla="*/ 168583 h 1180687"/>
              <a:gd name="connsiteX2" fmla="*/ 2973870 w 2973870"/>
              <a:gd name="connsiteY2" fmla="*/ 1180687 h 1180687"/>
              <a:gd name="connsiteX0" fmla="*/ 0 w 2973870"/>
              <a:gd name="connsiteY0" fmla="*/ 1315436 h 2042402"/>
              <a:gd name="connsiteX1" fmla="*/ 921009 w 2973870"/>
              <a:gd name="connsiteY1" fmla="*/ 13794 h 2042402"/>
              <a:gd name="connsiteX2" fmla="*/ 2973870 w 2973870"/>
              <a:gd name="connsiteY2" fmla="*/ 2042402 h 2042402"/>
              <a:gd name="connsiteX0" fmla="*/ 0 w 2973870"/>
              <a:gd name="connsiteY0" fmla="*/ 1466751 h 2193717"/>
              <a:gd name="connsiteX1" fmla="*/ 921009 w 2973870"/>
              <a:gd name="connsiteY1" fmla="*/ 165109 h 2193717"/>
              <a:gd name="connsiteX2" fmla="*/ 2973870 w 2973870"/>
              <a:gd name="connsiteY2" fmla="*/ 2193717 h 2193717"/>
              <a:gd name="connsiteX0" fmla="*/ 0 w 2973870"/>
              <a:gd name="connsiteY0" fmla="*/ 1302804 h 2029770"/>
              <a:gd name="connsiteX1" fmla="*/ 921009 w 2973870"/>
              <a:gd name="connsiteY1" fmla="*/ 1162 h 2029770"/>
              <a:gd name="connsiteX2" fmla="*/ 2973870 w 2973870"/>
              <a:gd name="connsiteY2" fmla="*/ 2029770 h 2029770"/>
              <a:gd name="connsiteX0" fmla="*/ 0 w 2733343"/>
              <a:gd name="connsiteY0" fmla="*/ 1315740 h 2061357"/>
              <a:gd name="connsiteX1" fmla="*/ 921009 w 2733343"/>
              <a:gd name="connsiteY1" fmla="*/ 14098 h 2061357"/>
              <a:gd name="connsiteX2" fmla="*/ 2733343 w 2733343"/>
              <a:gd name="connsiteY2" fmla="*/ 2061357 h 2061357"/>
              <a:gd name="connsiteX0" fmla="*/ 0 w 2733343"/>
              <a:gd name="connsiteY0" fmla="*/ 1315740 h 2061357"/>
              <a:gd name="connsiteX1" fmla="*/ 921009 w 2733343"/>
              <a:gd name="connsiteY1" fmla="*/ 14098 h 2061357"/>
              <a:gd name="connsiteX2" fmla="*/ 2733343 w 2733343"/>
              <a:gd name="connsiteY2" fmla="*/ 2061357 h 2061357"/>
              <a:gd name="connsiteX0" fmla="*/ 0 w 2733343"/>
              <a:gd name="connsiteY0" fmla="*/ 1301829 h 2047446"/>
              <a:gd name="connsiteX1" fmla="*/ 921009 w 2733343"/>
              <a:gd name="connsiteY1" fmla="*/ 187 h 2047446"/>
              <a:gd name="connsiteX2" fmla="*/ 2733343 w 2733343"/>
              <a:gd name="connsiteY2" fmla="*/ 2047446 h 2047446"/>
              <a:gd name="connsiteX0" fmla="*/ 0 w 2726691"/>
              <a:gd name="connsiteY0" fmla="*/ 895502 h 2105543"/>
              <a:gd name="connsiteX1" fmla="*/ 914357 w 2726691"/>
              <a:gd name="connsiteY1" fmla="*/ 58284 h 2105543"/>
              <a:gd name="connsiteX2" fmla="*/ 2726691 w 2726691"/>
              <a:gd name="connsiteY2" fmla="*/ 2105543 h 2105543"/>
              <a:gd name="connsiteX0" fmla="*/ 0 w 2726691"/>
              <a:gd name="connsiteY0" fmla="*/ 879795 h 2089836"/>
              <a:gd name="connsiteX1" fmla="*/ 914357 w 2726691"/>
              <a:gd name="connsiteY1" fmla="*/ 42577 h 2089836"/>
              <a:gd name="connsiteX2" fmla="*/ 2726691 w 2726691"/>
              <a:gd name="connsiteY2" fmla="*/ 2089836 h 2089836"/>
              <a:gd name="connsiteX0" fmla="*/ 0 w 2726691"/>
              <a:gd name="connsiteY0" fmla="*/ 1024023 h 2234064"/>
              <a:gd name="connsiteX1" fmla="*/ 2091774 w 2726691"/>
              <a:gd name="connsiteY1" fmla="*/ 35362 h 2234064"/>
              <a:gd name="connsiteX2" fmla="*/ 2726691 w 2726691"/>
              <a:gd name="connsiteY2" fmla="*/ 2234064 h 2234064"/>
              <a:gd name="connsiteX0" fmla="*/ 0 w 2806515"/>
              <a:gd name="connsiteY0" fmla="*/ 1058689 h 2945175"/>
              <a:gd name="connsiteX1" fmla="*/ 2091774 w 2806515"/>
              <a:gd name="connsiteY1" fmla="*/ 70028 h 2945175"/>
              <a:gd name="connsiteX2" fmla="*/ 2806515 w 2806515"/>
              <a:gd name="connsiteY2" fmla="*/ 2945175 h 2945175"/>
              <a:gd name="connsiteX0" fmla="*/ 0 w 2806515"/>
              <a:gd name="connsiteY0" fmla="*/ 1058689 h 2945175"/>
              <a:gd name="connsiteX1" fmla="*/ 2091774 w 2806515"/>
              <a:gd name="connsiteY1" fmla="*/ 70028 h 2945175"/>
              <a:gd name="connsiteX2" fmla="*/ 2806515 w 2806515"/>
              <a:gd name="connsiteY2" fmla="*/ 2945175 h 2945175"/>
              <a:gd name="connsiteX0" fmla="*/ 0 w 2826472"/>
              <a:gd name="connsiteY0" fmla="*/ 843325 h 2982215"/>
              <a:gd name="connsiteX1" fmla="*/ 2111731 w 2826472"/>
              <a:gd name="connsiteY1" fmla="*/ 107068 h 2982215"/>
              <a:gd name="connsiteX2" fmla="*/ 2826472 w 2826472"/>
              <a:gd name="connsiteY2" fmla="*/ 2982215 h 2982215"/>
              <a:gd name="connsiteX0" fmla="*/ 0 w 2826472"/>
              <a:gd name="connsiteY0" fmla="*/ 744418 h 2883308"/>
              <a:gd name="connsiteX1" fmla="*/ 2111731 w 2826472"/>
              <a:gd name="connsiteY1" fmla="*/ 8161 h 2883308"/>
              <a:gd name="connsiteX2" fmla="*/ 2826472 w 2826472"/>
              <a:gd name="connsiteY2" fmla="*/ 2883308 h 2883308"/>
              <a:gd name="connsiteX0" fmla="*/ 0 w 2826472"/>
              <a:gd name="connsiteY0" fmla="*/ 873593 h 3012483"/>
              <a:gd name="connsiteX1" fmla="*/ 1912169 w 2826472"/>
              <a:gd name="connsiteY1" fmla="*/ 6085 h 3012483"/>
              <a:gd name="connsiteX2" fmla="*/ 2826472 w 2826472"/>
              <a:gd name="connsiteY2" fmla="*/ 3012483 h 3012483"/>
              <a:gd name="connsiteX0" fmla="*/ 0 w 2826472"/>
              <a:gd name="connsiteY0" fmla="*/ 877895 h 3016785"/>
              <a:gd name="connsiteX1" fmla="*/ 1912169 w 2826472"/>
              <a:gd name="connsiteY1" fmla="*/ 10387 h 3016785"/>
              <a:gd name="connsiteX2" fmla="*/ 2826472 w 2826472"/>
              <a:gd name="connsiteY2" fmla="*/ 3016785 h 3016785"/>
              <a:gd name="connsiteX0" fmla="*/ 0 w 2826472"/>
              <a:gd name="connsiteY0" fmla="*/ 877895 h 3016785"/>
              <a:gd name="connsiteX1" fmla="*/ 1912169 w 2826472"/>
              <a:gd name="connsiteY1" fmla="*/ 10387 h 3016785"/>
              <a:gd name="connsiteX2" fmla="*/ 2826472 w 2826472"/>
              <a:gd name="connsiteY2" fmla="*/ 3016785 h 3016785"/>
              <a:gd name="connsiteX0" fmla="*/ 0 w 2826472"/>
              <a:gd name="connsiteY0" fmla="*/ 877895 h 3016785"/>
              <a:gd name="connsiteX1" fmla="*/ 1912169 w 2826472"/>
              <a:gd name="connsiteY1" fmla="*/ 10387 h 3016785"/>
              <a:gd name="connsiteX2" fmla="*/ 2826472 w 2826472"/>
              <a:gd name="connsiteY2" fmla="*/ 3016785 h 3016785"/>
              <a:gd name="connsiteX0" fmla="*/ 0 w 2826472"/>
              <a:gd name="connsiteY0" fmla="*/ 867815 h 3006705"/>
              <a:gd name="connsiteX1" fmla="*/ 1912169 w 2826472"/>
              <a:gd name="connsiteY1" fmla="*/ 307 h 3006705"/>
              <a:gd name="connsiteX2" fmla="*/ 2826472 w 2826472"/>
              <a:gd name="connsiteY2" fmla="*/ 3006705 h 300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6472" h="3006705">
                <a:moveTo>
                  <a:pt x="0" y="867815"/>
                </a:moveTo>
                <a:cubicBezTo>
                  <a:pt x="601502" y="403155"/>
                  <a:pt x="1341310" y="-12904"/>
                  <a:pt x="1912169" y="307"/>
                </a:cubicBezTo>
                <a:cubicBezTo>
                  <a:pt x="2483028" y="13518"/>
                  <a:pt x="2815990" y="1313734"/>
                  <a:pt x="2826472" y="3006705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52786-AFCA-AE43-A79D-501B168C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/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EBE6-F303-794D-A531-DA3C0BF03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or learning optimizes the relation of input and output over all items</a:t>
            </a:r>
          </a:p>
          <a:p>
            <a:r>
              <a:rPr lang="en-US" dirty="0"/>
              <a:t>The target is unknown, but if a solution does not meet it, it will reproduce less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AC527-4DD7-8B42-B01B-95F6A8086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AF76F-465E-3A44-B103-374CEE1A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80</a:t>
            </a:fld>
            <a:endParaRPr lang="en-GB"/>
          </a:p>
        </p:txBody>
      </p:sp>
      <p:pic>
        <p:nvPicPr>
          <p:cNvPr id="627714" name="Picture 2">
            <a:extLst>
              <a:ext uri="{FF2B5EF4-FFF2-40B4-BE49-F238E27FC236}">
                <a16:creationId xmlns:a16="http://schemas.microsoft.com/office/drawing/2014/main" id="{40FA464C-1A21-C14E-9366-0F6E26D43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27" y="3068362"/>
            <a:ext cx="4265744" cy="90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1006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8EF4-956E-F74D-ADCB-948CF5F6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Rummelhart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1986)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9F683-8134-2948-ACD4-4E262DA5F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8562901" cy="3771636"/>
          </a:xfrm>
        </p:spPr>
        <p:txBody>
          <a:bodyPr/>
          <a:lstStyle/>
          <a:p>
            <a:r>
              <a:rPr lang="en-US" dirty="0"/>
              <a:t>If you have any function with parameters</a:t>
            </a:r>
          </a:p>
          <a:p>
            <a:r>
              <a:rPr lang="en-US" dirty="0"/>
              <a:t>And you know for every input what the output should be</a:t>
            </a:r>
            <a:br>
              <a:rPr lang="en-US" dirty="0"/>
            </a:br>
            <a:endParaRPr lang="en-US" dirty="0"/>
          </a:p>
          <a:p>
            <a:pPr marL="333372" lvl="1" indent="0">
              <a:buNone/>
            </a:pPr>
            <a:r>
              <a:rPr lang="en-US" sz="1600" dirty="0">
                <a:latin typeface="Courier" pitchFamily="2" charset="0"/>
              </a:rPr>
              <a:t>For all inputs</a:t>
            </a:r>
          </a:p>
          <a:p>
            <a:pPr marL="333372" lvl="1" indent="0">
              <a:buNone/>
            </a:pPr>
            <a:r>
              <a:rPr lang="en-US" sz="1600" dirty="0">
                <a:latin typeface="Courier" pitchFamily="2" charset="0"/>
              </a:rPr>
              <a:t> Pass input through the function</a:t>
            </a:r>
          </a:p>
          <a:p>
            <a:pPr marL="333372" lvl="1" indent="0">
              <a:buNone/>
            </a:pPr>
            <a:r>
              <a:rPr lang="en-US" sz="1600" dirty="0">
                <a:latin typeface="Courier" pitchFamily="2" charset="0"/>
              </a:rPr>
              <a:t> Compute difference between desired and current result (loss)</a:t>
            </a:r>
          </a:p>
          <a:p>
            <a:pPr marL="333372" lvl="1" indent="0">
              <a:buNone/>
            </a:pPr>
            <a:r>
              <a:rPr lang="en-US" sz="1600" dirty="0">
                <a:latin typeface="Courier" pitchFamily="2" charset="0"/>
              </a:rPr>
              <a:t> Change the parameters so that the loss is reduced</a:t>
            </a:r>
            <a:br>
              <a:rPr lang="en-US" sz="1600" dirty="0"/>
            </a:br>
            <a:endParaRPr lang="en-US" sz="1600" dirty="0"/>
          </a:p>
          <a:p>
            <a:r>
              <a:rPr lang="en-US" dirty="0"/>
              <a:t>This is not biologically plausible</a:t>
            </a:r>
          </a:p>
          <a:p>
            <a:r>
              <a:rPr lang="en-US" dirty="0"/>
              <a:t>This is evolutionary plausible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A4597-606A-5A44-A508-AA04CCA71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BC01B-3B6A-2344-8CC6-5ED7076F2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63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FE55-C464-7644-8080-91F431F4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Grandmother / lion cell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3ABB8-012C-6A40-8C3A-46619A8C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354DD-1292-1946-B731-3B159A5D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82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996323-A32E-C741-8A2B-1E01D0F88604}"/>
              </a:ext>
            </a:extLst>
          </p:cNvPr>
          <p:cNvSpPr/>
          <p:nvPr/>
        </p:nvSpPr>
        <p:spPr>
          <a:xfrm>
            <a:off x="1511650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FEFF25-AF85-9740-AED3-F93C8D77CFA7}"/>
              </a:ext>
            </a:extLst>
          </p:cNvPr>
          <p:cNvSpPr/>
          <p:nvPr/>
        </p:nvSpPr>
        <p:spPr>
          <a:xfrm>
            <a:off x="1904328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A6F277-9A98-0341-8BCC-2134BC780242}"/>
              </a:ext>
            </a:extLst>
          </p:cNvPr>
          <p:cNvSpPr/>
          <p:nvPr/>
        </p:nvSpPr>
        <p:spPr>
          <a:xfrm>
            <a:off x="2297006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9886B0-F0EC-C241-BFB1-DBB6BBC77B53}"/>
              </a:ext>
            </a:extLst>
          </p:cNvPr>
          <p:cNvSpPr/>
          <p:nvPr/>
        </p:nvSpPr>
        <p:spPr>
          <a:xfrm>
            <a:off x="3082362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9195FB-1C12-184F-9105-20EF22800C86}"/>
              </a:ext>
            </a:extLst>
          </p:cNvPr>
          <p:cNvSpPr/>
          <p:nvPr/>
        </p:nvSpPr>
        <p:spPr>
          <a:xfrm>
            <a:off x="3867718" y="3358975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989CE-371B-204A-B8DD-D48651D8FA2C}"/>
              </a:ext>
            </a:extLst>
          </p:cNvPr>
          <p:cNvSpPr/>
          <p:nvPr/>
        </p:nvSpPr>
        <p:spPr>
          <a:xfrm>
            <a:off x="4653074" y="3358975"/>
            <a:ext cx="249381" cy="2493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969634-93CC-7542-AF4D-D3D299E96CCD}"/>
              </a:ext>
            </a:extLst>
          </p:cNvPr>
          <p:cNvSpPr/>
          <p:nvPr/>
        </p:nvSpPr>
        <p:spPr>
          <a:xfrm>
            <a:off x="5438430" y="3358975"/>
            <a:ext cx="249381" cy="2493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9125DE-0A8C-6A4A-A2FB-E533778C8AAA}"/>
              </a:ext>
            </a:extLst>
          </p:cNvPr>
          <p:cNvSpPr/>
          <p:nvPr/>
        </p:nvSpPr>
        <p:spPr>
          <a:xfrm>
            <a:off x="6223786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C6187F-FB4D-C748-BB20-C08431F6B1A7}"/>
              </a:ext>
            </a:extLst>
          </p:cNvPr>
          <p:cNvSpPr/>
          <p:nvPr/>
        </p:nvSpPr>
        <p:spPr>
          <a:xfrm>
            <a:off x="268968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5CD54F-4385-2C40-A862-E0580B4289A9}"/>
              </a:ext>
            </a:extLst>
          </p:cNvPr>
          <p:cNvSpPr/>
          <p:nvPr/>
        </p:nvSpPr>
        <p:spPr>
          <a:xfrm>
            <a:off x="3475040" y="3358975"/>
            <a:ext cx="249381" cy="2493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A9ADE8-2255-6B41-94E3-3E34EF8E48AE}"/>
              </a:ext>
            </a:extLst>
          </p:cNvPr>
          <p:cNvSpPr/>
          <p:nvPr/>
        </p:nvSpPr>
        <p:spPr>
          <a:xfrm>
            <a:off x="4260396" y="3358975"/>
            <a:ext cx="249381" cy="2493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1C1D404-1464-6D4F-8414-9814E43F6853}"/>
              </a:ext>
            </a:extLst>
          </p:cNvPr>
          <p:cNvSpPr/>
          <p:nvPr/>
        </p:nvSpPr>
        <p:spPr>
          <a:xfrm>
            <a:off x="5045752" y="3358975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F16852-C8C8-344E-BD2D-5CB71F8DEF0C}"/>
              </a:ext>
            </a:extLst>
          </p:cNvPr>
          <p:cNvSpPr/>
          <p:nvPr/>
        </p:nvSpPr>
        <p:spPr>
          <a:xfrm>
            <a:off x="5831108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8FC39-88C1-D344-89CC-4F41910CB750}"/>
              </a:ext>
            </a:extLst>
          </p:cNvPr>
          <p:cNvSpPr/>
          <p:nvPr/>
        </p:nvSpPr>
        <p:spPr>
          <a:xfrm>
            <a:off x="661646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3F3050-3E60-9F4A-991E-1A76C885633C}"/>
              </a:ext>
            </a:extLst>
          </p:cNvPr>
          <p:cNvSpPr/>
          <p:nvPr/>
        </p:nvSpPr>
        <p:spPr>
          <a:xfrm>
            <a:off x="7009142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558945-12AA-1B4C-A38B-960AC903EA69}"/>
              </a:ext>
            </a:extLst>
          </p:cNvPr>
          <p:cNvSpPr/>
          <p:nvPr/>
        </p:nvSpPr>
        <p:spPr>
          <a:xfrm>
            <a:off x="740181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🦁 Löwe-Emoji">
            <a:extLst>
              <a:ext uri="{FF2B5EF4-FFF2-40B4-BE49-F238E27FC236}">
                <a16:creationId xmlns:a16="http://schemas.microsoft.com/office/drawing/2014/main" id="{908AF8C1-E54A-394B-B48C-32B61BB98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11" y="2157976"/>
            <a:ext cx="1027893" cy="10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1064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FE55-C464-7644-8080-91F431F4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Grandmother / lion cell: Translation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3ABB8-012C-6A40-8C3A-46619A8C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354DD-1292-1946-B731-3B159A5D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83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996323-A32E-C741-8A2B-1E01D0F88604}"/>
              </a:ext>
            </a:extLst>
          </p:cNvPr>
          <p:cNvSpPr/>
          <p:nvPr/>
        </p:nvSpPr>
        <p:spPr>
          <a:xfrm>
            <a:off x="1511650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FEFF25-AF85-9740-AED3-F93C8D77CFA7}"/>
              </a:ext>
            </a:extLst>
          </p:cNvPr>
          <p:cNvSpPr/>
          <p:nvPr/>
        </p:nvSpPr>
        <p:spPr>
          <a:xfrm>
            <a:off x="4260396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A6F277-9A98-0341-8BCC-2134BC780242}"/>
              </a:ext>
            </a:extLst>
          </p:cNvPr>
          <p:cNvSpPr/>
          <p:nvPr/>
        </p:nvSpPr>
        <p:spPr>
          <a:xfrm>
            <a:off x="465307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9886B0-F0EC-C241-BFB1-DBB6BBC77B53}"/>
              </a:ext>
            </a:extLst>
          </p:cNvPr>
          <p:cNvSpPr/>
          <p:nvPr/>
        </p:nvSpPr>
        <p:spPr>
          <a:xfrm>
            <a:off x="5438430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9195FB-1C12-184F-9105-20EF22800C86}"/>
              </a:ext>
            </a:extLst>
          </p:cNvPr>
          <p:cNvSpPr/>
          <p:nvPr/>
        </p:nvSpPr>
        <p:spPr>
          <a:xfrm>
            <a:off x="2297006" y="3358975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989CE-371B-204A-B8DD-D48651D8FA2C}"/>
              </a:ext>
            </a:extLst>
          </p:cNvPr>
          <p:cNvSpPr/>
          <p:nvPr/>
        </p:nvSpPr>
        <p:spPr>
          <a:xfrm>
            <a:off x="3082362" y="3358975"/>
            <a:ext cx="249381" cy="2493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969634-93CC-7542-AF4D-D3D299E96CCD}"/>
              </a:ext>
            </a:extLst>
          </p:cNvPr>
          <p:cNvSpPr/>
          <p:nvPr/>
        </p:nvSpPr>
        <p:spPr>
          <a:xfrm>
            <a:off x="3867718" y="3358975"/>
            <a:ext cx="249381" cy="2493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9125DE-0A8C-6A4A-A2FB-E533778C8AAA}"/>
              </a:ext>
            </a:extLst>
          </p:cNvPr>
          <p:cNvSpPr/>
          <p:nvPr/>
        </p:nvSpPr>
        <p:spPr>
          <a:xfrm>
            <a:off x="6223786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C6187F-FB4D-C748-BB20-C08431F6B1A7}"/>
              </a:ext>
            </a:extLst>
          </p:cNvPr>
          <p:cNvSpPr/>
          <p:nvPr/>
        </p:nvSpPr>
        <p:spPr>
          <a:xfrm>
            <a:off x="5045752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5CD54F-4385-2C40-A862-E0580B4289A9}"/>
              </a:ext>
            </a:extLst>
          </p:cNvPr>
          <p:cNvSpPr/>
          <p:nvPr/>
        </p:nvSpPr>
        <p:spPr>
          <a:xfrm>
            <a:off x="1904328" y="3358975"/>
            <a:ext cx="249381" cy="2493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A9ADE8-2255-6B41-94E3-3E34EF8E48AE}"/>
              </a:ext>
            </a:extLst>
          </p:cNvPr>
          <p:cNvSpPr/>
          <p:nvPr/>
        </p:nvSpPr>
        <p:spPr>
          <a:xfrm>
            <a:off x="2689684" y="3358975"/>
            <a:ext cx="249381" cy="24938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1C1D404-1464-6D4F-8414-9814E43F6853}"/>
              </a:ext>
            </a:extLst>
          </p:cNvPr>
          <p:cNvSpPr/>
          <p:nvPr/>
        </p:nvSpPr>
        <p:spPr>
          <a:xfrm>
            <a:off x="3475040" y="3358975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F16852-C8C8-344E-BD2D-5CB71F8DEF0C}"/>
              </a:ext>
            </a:extLst>
          </p:cNvPr>
          <p:cNvSpPr/>
          <p:nvPr/>
        </p:nvSpPr>
        <p:spPr>
          <a:xfrm>
            <a:off x="5831108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8FC39-88C1-D344-89CC-4F41910CB750}"/>
              </a:ext>
            </a:extLst>
          </p:cNvPr>
          <p:cNvSpPr/>
          <p:nvPr/>
        </p:nvSpPr>
        <p:spPr>
          <a:xfrm>
            <a:off x="661646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3F3050-3E60-9F4A-991E-1A76C885633C}"/>
              </a:ext>
            </a:extLst>
          </p:cNvPr>
          <p:cNvSpPr/>
          <p:nvPr/>
        </p:nvSpPr>
        <p:spPr>
          <a:xfrm>
            <a:off x="7009142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558945-12AA-1B4C-A38B-960AC903EA69}"/>
              </a:ext>
            </a:extLst>
          </p:cNvPr>
          <p:cNvSpPr/>
          <p:nvPr/>
        </p:nvSpPr>
        <p:spPr>
          <a:xfrm>
            <a:off x="740181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🦁 Löwe-Emoji">
            <a:extLst>
              <a:ext uri="{FF2B5EF4-FFF2-40B4-BE49-F238E27FC236}">
                <a16:creationId xmlns:a16="http://schemas.microsoft.com/office/drawing/2014/main" id="{908AF8C1-E54A-394B-B48C-32B61BB98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339" y="2211269"/>
            <a:ext cx="1027893" cy="10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965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FE55-C464-7644-8080-91F431F4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Grandmother / lion cell: Brightness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3ABB8-012C-6A40-8C3A-46619A8C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354DD-1292-1946-B731-3B159A5D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84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996323-A32E-C741-8A2B-1E01D0F88604}"/>
              </a:ext>
            </a:extLst>
          </p:cNvPr>
          <p:cNvSpPr/>
          <p:nvPr/>
        </p:nvSpPr>
        <p:spPr>
          <a:xfrm>
            <a:off x="1511650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FEFF25-AF85-9740-AED3-F93C8D77CFA7}"/>
              </a:ext>
            </a:extLst>
          </p:cNvPr>
          <p:cNvSpPr/>
          <p:nvPr/>
        </p:nvSpPr>
        <p:spPr>
          <a:xfrm>
            <a:off x="4260396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A6F277-9A98-0341-8BCC-2134BC780242}"/>
              </a:ext>
            </a:extLst>
          </p:cNvPr>
          <p:cNvSpPr/>
          <p:nvPr/>
        </p:nvSpPr>
        <p:spPr>
          <a:xfrm>
            <a:off x="465307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9886B0-F0EC-C241-BFB1-DBB6BBC77B53}"/>
              </a:ext>
            </a:extLst>
          </p:cNvPr>
          <p:cNvSpPr/>
          <p:nvPr/>
        </p:nvSpPr>
        <p:spPr>
          <a:xfrm>
            <a:off x="5438430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9195FB-1C12-184F-9105-20EF22800C86}"/>
              </a:ext>
            </a:extLst>
          </p:cNvPr>
          <p:cNvSpPr/>
          <p:nvPr/>
        </p:nvSpPr>
        <p:spPr>
          <a:xfrm>
            <a:off x="2297006" y="3358975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989CE-371B-204A-B8DD-D48651D8FA2C}"/>
              </a:ext>
            </a:extLst>
          </p:cNvPr>
          <p:cNvSpPr/>
          <p:nvPr/>
        </p:nvSpPr>
        <p:spPr>
          <a:xfrm>
            <a:off x="3082362" y="3358975"/>
            <a:ext cx="249381" cy="2493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969634-93CC-7542-AF4D-D3D299E96CCD}"/>
              </a:ext>
            </a:extLst>
          </p:cNvPr>
          <p:cNvSpPr/>
          <p:nvPr/>
        </p:nvSpPr>
        <p:spPr>
          <a:xfrm>
            <a:off x="3867718" y="3358975"/>
            <a:ext cx="249381" cy="24938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9125DE-0A8C-6A4A-A2FB-E533778C8AAA}"/>
              </a:ext>
            </a:extLst>
          </p:cNvPr>
          <p:cNvSpPr/>
          <p:nvPr/>
        </p:nvSpPr>
        <p:spPr>
          <a:xfrm>
            <a:off x="6223786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C6187F-FB4D-C748-BB20-C08431F6B1A7}"/>
              </a:ext>
            </a:extLst>
          </p:cNvPr>
          <p:cNvSpPr/>
          <p:nvPr/>
        </p:nvSpPr>
        <p:spPr>
          <a:xfrm>
            <a:off x="5045752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5CD54F-4385-2C40-A862-E0580B4289A9}"/>
              </a:ext>
            </a:extLst>
          </p:cNvPr>
          <p:cNvSpPr/>
          <p:nvPr/>
        </p:nvSpPr>
        <p:spPr>
          <a:xfrm>
            <a:off x="1904328" y="3358975"/>
            <a:ext cx="249381" cy="24938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A9ADE8-2255-6B41-94E3-3E34EF8E48AE}"/>
              </a:ext>
            </a:extLst>
          </p:cNvPr>
          <p:cNvSpPr/>
          <p:nvPr/>
        </p:nvSpPr>
        <p:spPr>
          <a:xfrm>
            <a:off x="2689684" y="3358975"/>
            <a:ext cx="249381" cy="2493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1C1D404-1464-6D4F-8414-9814E43F6853}"/>
              </a:ext>
            </a:extLst>
          </p:cNvPr>
          <p:cNvSpPr/>
          <p:nvPr/>
        </p:nvSpPr>
        <p:spPr>
          <a:xfrm>
            <a:off x="3475040" y="3358975"/>
            <a:ext cx="249381" cy="249382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F16852-C8C8-344E-BD2D-5CB71F8DEF0C}"/>
              </a:ext>
            </a:extLst>
          </p:cNvPr>
          <p:cNvSpPr/>
          <p:nvPr/>
        </p:nvSpPr>
        <p:spPr>
          <a:xfrm>
            <a:off x="5831108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8FC39-88C1-D344-89CC-4F41910CB750}"/>
              </a:ext>
            </a:extLst>
          </p:cNvPr>
          <p:cNvSpPr/>
          <p:nvPr/>
        </p:nvSpPr>
        <p:spPr>
          <a:xfrm>
            <a:off x="661646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3F3050-3E60-9F4A-991E-1A76C885633C}"/>
              </a:ext>
            </a:extLst>
          </p:cNvPr>
          <p:cNvSpPr/>
          <p:nvPr/>
        </p:nvSpPr>
        <p:spPr>
          <a:xfrm>
            <a:off x="7009142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558945-12AA-1B4C-A38B-960AC903EA69}"/>
              </a:ext>
            </a:extLst>
          </p:cNvPr>
          <p:cNvSpPr/>
          <p:nvPr/>
        </p:nvSpPr>
        <p:spPr>
          <a:xfrm>
            <a:off x="740181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🦁 Löwe-Emoji">
            <a:extLst>
              <a:ext uri="{FF2B5EF4-FFF2-40B4-BE49-F238E27FC236}">
                <a16:creationId xmlns:a16="http://schemas.microsoft.com/office/drawing/2014/main" id="{908AF8C1-E54A-394B-B48C-32B61BB98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339" y="2211269"/>
            <a:ext cx="1027893" cy="10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737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FE55-C464-7644-8080-91F431F4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Grandmother / lion cell: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3ABB8-012C-6A40-8C3A-46619A8C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354DD-1292-1946-B731-3B159A5D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85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996323-A32E-C741-8A2B-1E01D0F88604}"/>
              </a:ext>
            </a:extLst>
          </p:cNvPr>
          <p:cNvSpPr/>
          <p:nvPr/>
        </p:nvSpPr>
        <p:spPr>
          <a:xfrm>
            <a:off x="1511650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FEFF25-AF85-9740-AED3-F93C8D77CFA7}"/>
              </a:ext>
            </a:extLst>
          </p:cNvPr>
          <p:cNvSpPr/>
          <p:nvPr/>
        </p:nvSpPr>
        <p:spPr>
          <a:xfrm>
            <a:off x="4260396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A6F277-9A98-0341-8BCC-2134BC780242}"/>
              </a:ext>
            </a:extLst>
          </p:cNvPr>
          <p:cNvSpPr/>
          <p:nvPr/>
        </p:nvSpPr>
        <p:spPr>
          <a:xfrm>
            <a:off x="465307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9886B0-F0EC-C241-BFB1-DBB6BBC77B53}"/>
              </a:ext>
            </a:extLst>
          </p:cNvPr>
          <p:cNvSpPr/>
          <p:nvPr/>
        </p:nvSpPr>
        <p:spPr>
          <a:xfrm>
            <a:off x="5438430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9195FB-1C12-184F-9105-20EF22800C86}"/>
              </a:ext>
            </a:extLst>
          </p:cNvPr>
          <p:cNvSpPr/>
          <p:nvPr/>
        </p:nvSpPr>
        <p:spPr>
          <a:xfrm>
            <a:off x="2297006" y="3358975"/>
            <a:ext cx="249381" cy="24938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989CE-371B-204A-B8DD-D48651D8FA2C}"/>
              </a:ext>
            </a:extLst>
          </p:cNvPr>
          <p:cNvSpPr/>
          <p:nvPr/>
        </p:nvSpPr>
        <p:spPr>
          <a:xfrm>
            <a:off x="3082362" y="3358975"/>
            <a:ext cx="249381" cy="24938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969634-93CC-7542-AF4D-D3D299E96CCD}"/>
              </a:ext>
            </a:extLst>
          </p:cNvPr>
          <p:cNvSpPr/>
          <p:nvPr/>
        </p:nvSpPr>
        <p:spPr>
          <a:xfrm>
            <a:off x="3867718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9125DE-0A8C-6A4A-A2FB-E533778C8AAA}"/>
              </a:ext>
            </a:extLst>
          </p:cNvPr>
          <p:cNvSpPr/>
          <p:nvPr/>
        </p:nvSpPr>
        <p:spPr>
          <a:xfrm>
            <a:off x="6223786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C6187F-FB4D-C748-BB20-C08431F6B1A7}"/>
              </a:ext>
            </a:extLst>
          </p:cNvPr>
          <p:cNvSpPr/>
          <p:nvPr/>
        </p:nvSpPr>
        <p:spPr>
          <a:xfrm>
            <a:off x="5045752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5CD54F-4385-2C40-A862-E0580B4289A9}"/>
              </a:ext>
            </a:extLst>
          </p:cNvPr>
          <p:cNvSpPr/>
          <p:nvPr/>
        </p:nvSpPr>
        <p:spPr>
          <a:xfrm>
            <a:off x="1904328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A9ADE8-2255-6B41-94E3-3E34EF8E48AE}"/>
              </a:ext>
            </a:extLst>
          </p:cNvPr>
          <p:cNvSpPr/>
          <p:nvPr/>
        </p:nvSpPr>
        <p:spPr>
          <a:xfrm>
            <a:off x="2689684" y="3358975"/>
            <a:ext cx="249381" cy="2493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1C1D404-1464-6D4F-8414-9814E43F6853}"/>
              </a:ext>
            </a:extLst>
          </p:cNvPr>
          <p:cNvSpPr/>
          <p:nvPr/>
        </p:nvSpPr>
        <p:spPr>
          <a:xfrm>
            <a:off x="3475040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F16852-C8C8-344E-BD2D-5CB71F8DEF0C}"/>
              </a:ext>
            </a:extLst>
          </p:cNvPr>
          <p:cNvSpPr/>
          <p:nvPr/>
        </p:nvSpPr>
        <p:spPr>
          <a:xfrm>
            <a:off x="5831108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F8FC39-88C1-D344-89CC-4F41910CB750}"/>
              </a:ext>
            </a:extLst>
          </p:cNvPr>
          <p:cNvSpPr/>
          <p:nvPr/>
        </p:nvSpPr>
        <p:spPr>
          <a:xfrm>
            <a:off x="661646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3F3050-3E60-9F4A-991E-1A76C885633C}"/>
              </a:ext>
            </a:extLst>
          </p:cNvPr>
          <p:cNvSpPr/>
          <p:nvPr/>
        </p:nvSpPr>
        <p:spPr>
          <a:xfrm>
            <a:off x="7009142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558945-12AA-1B4C-A38B-960AC903EA69}"/>
              </a:ext>
            </a:extLst>
          </p:cNvPr>
          <p:cNvSpPr/>
          <p:nvPr/>
        </p:nvSpPr>
        <p:spPr>
          <a:xfrm>
            <a:off x="7401814" y="3358975"/>
            <a:ext cx="249381" cy="2493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🦁 Löwe-Emoji">
            <a:extLst>
              <a:ext uri="{FF2B5EF4-FFF2-40B4-BE49-F238E27FC236}">
                <a16:creationId xmlns:a16="http://schemas.microsoft.com/office/drawing/2014/main" id="{908AF8C1-E54A-394B-B48C-32B61BB98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22" y="2507252"/>
            <a:ext cx="435927" cy="4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6454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BE64-DC91-3846-9803-F7DB90B7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A1FB-33D0-0043-B77E-E4EF0AA99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3989993" cy="3771636"/>
          </a:xfrm>
        </p:spPr>
        <p:txBody>
          <a:bodyPr/>
          <a:lstStyle/>
          <a:p>
            <a:r>
              <a:rPr lang="en-US" dirty="0"/>
              <a:t>Problem: Response not invariant under transformations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Perspective</a:t>
            </a:r>
          </a:p>
          <a:p>
            <a:pPr lvl="1"/>
            <a:r>
              <a:rPr lang="en-US" dirty="0"/>
              <a:t>Brightness 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Solution</a:t>
            </a:r>
          </a:p>
          <a:p>
            <a:pPr lvl="1"/>
            <a:r>
              <a:rPr lang="en-US" dirty="0"/>
              <a:t>HVS is a fat complex mapping to produce this invariance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A98F7-A29A-3F44-8A97-9923C44D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5A18B-1BED-5A46-BB5C-58CB5252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86</a:t>
            </a:fld>
            <a:endParaRPr lang="en-GB"/>
          </a:p>
        </p:txBody>
      </p:sp>
      <p:pic>
        <p:nvPicPr>
          <p:cNvPr id="6" name="Picture 2" descr="🦁 Löwe-Emoji">
            <a:extLst>
              <a:ext uri="{FF2B5EF4-FFF2-40B4-BE49-F238E27FC236}">
                <a16:creationId xmlns:a16="http://schemas.microsoft.com/office/drawing/2014/main" id="{C55D8953-7F35-0D46-B2CD-A647B7A12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48" y="4717005"/>
            <a:ext cx="435927" cy="4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🦁 Löwe-Emoji">
            <a:extLst>
              <a:ext uri="{FF2B5EF4-FFF2-40B4-BE49-F238E27FC236}">
                <a16:creationId xmlns:a16="http://schemas.microsoft.com/office/drawing/2014/main" id="{39CEFDC7-43FC-894B-815C-E0448EF50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42084">
            <a:off x="4329668" y="2639536"/>
            <a:ext cx="435927" cy="4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🦁 Löwe-Emoji">
            <a:extLst>
              <a:ext uri="{FF2B5EF4-FFF2-40B4-BE49-F238E27FC236}">
                <a16:creationId xmlns:a16="http://schemas.microsoft.com/office/drawing/2014/main" id="{91B181D8-98AD-3445-828F-D9BBB00A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4946">
            <a:off x="4935856" y="1412513"/>
            <a:ext cx="763664" cy="76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DABF5ABC-D2F3-4E4E-AA0D-6A8B2138C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>
            <a:off x="7746120" y="3240926"/>
            <a:ext cx="1157249" cy="103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1AA25175-D548-2C43-8E4A-C263CBAC5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 rot="11346881">
            <a:off x="4048440" y="3534590"/>
            <a:ext cx="1157249" cy="103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1B428E6C-2C6D-3D40-A962-07D723F4A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 rot="11346881">
            <a:off x="7102599" y="4630124"/>
            <a:ext cx="542643" cy="4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Banana emoticon Images, Stock Photos &amp;amp; Vectors | Shutterstock">
            <a:extLst>
              <a:ext uri="{FF2B5EF4-FFF2-40B4-BE49-F238E27FC236}">
                <a16:creationId xmlns:a16="http://schemas.microsoft.com/office/drawing/2014/main" id="{C07F25B3-81D8-414D-A322-33423F20F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14" b="77143" l="10000" r="90000">
                        <a14:foregroundMark x1="41923" y1="77143" x2="51538" y2="74643"/>
                        <a14:backgroundMark x1="20385" y1="35714" x2="21154" y2="53214"/>
                        <a14:backgroundMark x1="21154" y1="53214" x2="23846" y2="32857"/>
                        <a14:backgroundMark x1="23846" y1="32857" x2="21154" y2="25000"/>
                        <a14:backgroundMark x1="77308" y1="15714" x2="77692" y2="33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941"/>
          <a:stretch/>
        </p:blipFill>
        <p:spPr bwMode="auto">
          <a:xfrm rot="11346881">
            <a:off x="6316984" y="1254661"/>
            <a:ext cx="542643" cy="4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1F3F72-F52D-AA49-AB29-AB59147C7C2D}"/>
              </a:ext>
            </a:extLst>
          </p:cNvPr>
          <p:cNvSpPr/>
          <p:nvPr/>
        </p:nvSpPr>
        <p:spPr>
          <a:xfrm>
            <a:off x="5783982" y="2483926"/>
            <a:ext cx="1459259" cy="1479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7FCB84-FF7A-EB42-A338-05CD02AA3DE3}"/>
              </a:ext>
            </a:extLst>
          </p:cNvPr>
          <p:cNvCxnSpPr>
            <a:stCxn id="7" idx="0"/>
          </p:cNvCxnSpPr>
          <p:nvPr/>
        </p:nvCxnSpPr>
        <p:spPr>
          <a:xfrm>
            <a:off x="4748811" y="2773625"/>
            <a:ext cx="1425164" cy="4673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974A17-AE08-B343-AD87-F48A2F0A824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441481" y="2155553"/>
            <a:ext cx="732494" cy="106376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F22AC1-D6BA-D340-ACA2-3F3623B7B18F}"/>
              </a:ext>
            </a:extLst>
          </p:cNvPr>
          <p:cNvCxnSpPr>
            <a:cxnSpLocks/>
          </p:cNvCxnSpPr>
          <p:nvPr/>
        </p:nvCxnSpPr>
        <p:spPr>
          <a:xfrm flipH="1">
            <a:off x="6167432" y="2535864"/>
            <a:ext cx="2000384" cy="69135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E39E26-CA86-8F45-9CC2-3D9403C92D1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956012" y="3233051"/>
            <a:ext cx="213581" cy="148395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72B1E2-6ACA-AC4C-972E-5AAD0948ABF0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6701505" y="3547692"/>
            <a:ext cx="710860" cy="108549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AD08EB-6014-C24F-94E5-50CD3A6D27FE}"/>
              </a:ext>
            </a:extLst>
          </p:cNvPr>
          <p:cNvCxnSpPr>
            <a:cxnSpLocks/>
          </p:cNvCxnSpPr>
          <p:nvPr/>
        </p:nvCxnSpPr>
        <p:spPr>
          <a:xfrm flipH="1" flipV="1">
            <a:off x="6701505" y="3576750"/>
            <a:ext cx="1466311" cy="21378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069F7C-F6E5-3B49-B9A0-D98A328AC3FB}"/>
              </a:ext>
            </a:extLst>
          </p:cNvPr>
          <p:cNvCxnSpPr>
            <a:cxnSpLocks/>
          </p:cNvCxnSpPr>
          <p:nvPr/>
        </p:nvCxnSpPr>
        <p:spPr>
          <a:xfrm>
            <a:off x="6588305" y="1838746"/>
            <a:ext cx="113200" cy="173800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A966FF-EF4D-C54E-898A-3D7238848276}"/>
              </a:ext>
            </a:extLst>
          </p:cNvPr>
          <p:cNvCxnSpPr>
            <a:cxnSpLocks/>
          </p:cNvCxnSpPr>
          <p:nvPr/>
        </p:nvCxnSpPr>
        <p:spPr>
          <a:xfrm flipV="1">
            <a:off x="4748811" y="3552209"/>
            <a:ext cx="1952694" cy="55296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AE2DB2B-FBA3-4A4E-A143-8B4CD4A50A44}"/>
              </a:ext>
            </a:extLst>
          </p:cNvPr>
          <p:cNvSpPr/>
          <p:nvPr/>
        </p:nvSpPr>
        <p:spPr>
          <a:xfrm>
            <a:off x="6068577" y="3140719"/>
            <a:ext cx="197709" cy="197709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7BF096-E0A4-F147-BC81-65A9B5AC8E13}"/>
              </a:ext>
            </a:extLst>
          </p:cNvPr>
          <p:cNvSpPr/>
          <p:nvPr/>
        </p:nvSpPr>
        <p:spPr>
          <a:xfrm>
            <a:off x="6616395" y="3466116"/>
            <a:ext cx="197709" cy="197709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🦁 Löwe-Emoji">
            <a:extLst>
              <a:ext uri="{FF2B5EF4-FFF2-40B4-BE49-F238E27FC236}">
                <a16:creationId xmlns:a16="http://schemas.microsoft.com/office/drawing/2014/main" id="{B4238818-C6DF-3544-B1B5-D0F5BBFD5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42084">
            <a:off x="7543707" y="1772652"/>
            <a:ext cx="1353472" cy="135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415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9483-8676-9744-9245-777267D6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brightness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DA004-976A-8943-9A27-E8D21C7AD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these three predators should have the same 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361F8-69A8-934E-B905-746ADC23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038B5-DB6C-8F44-B29A-2DC29A6A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87</a:t>
            </a:fld>
            <a:endParaRPr lang="en-GB"/>
          </a:p>
        </p:txBody>
      </p:sp>
      <p:pic>
        <p:nvPicPr>
          <p:cNvPr id="6" name="Picture 2" descr="🦁 Löwe-Emoji">
            <a:extLst>
              <a:ext uri="{FF2B5EF4-FFF2-40B4-BE49-F238E27FC236}">
                <a16:creationId xmlns:a16="http://schemas.microsoft.com/office/drawing/2014/main" id="{72BDB9B3-9CBF-5548-9CDB-5ADB4B3D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27" y="2194084"/>
            <a:ext cx="1027893" cy="10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🦁 Löwe-Emoji">
            <a:extLst>
              <a:ext uri="{FF2B5EF4-FFF2-40B4-BE49-F238E27FC236}">
                <a16:creationId xmlns:a16="http://schemas.microsoft.com/office/drawing/2014/main" id="{B8BD587A-02A2-CD44-95DF-4EE52FB0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95" y="2194084"/>
            <a:ext cx="1027893" cy="10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🦁 Löwe-Emoji">
            <a:extLst>
              <a:ext uri="{FF2B5EF4-FFF2-40B4-BE49-F238E27FC236}">
                <a16:creationId xmlns:a16="http://schemas.microsoft.com/office/drawing/2014/main" id="{97A7309F-DE23-3F49-ABD3-67684ED61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263" y="2194084"/>
            <a:ext cx="1027893" cy="10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BB742ECD-F399-B043-AC65-7006B4064D1B}"/>
              </a:ext>
            </a:extLst>
          </p:cNvPr>
          <p:cNvSpPr/>
          <p:nvPr/>
        </p:nvSpPr>
        <p:spPr>
          <a:xfrm>
            <a:off x="2092036" y="3666919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D998C26-C96B-A241-B12D-C22454160E64}"/>
              </a:ext>
            </a:extLst>
          </p:cNvPr>
          <p:cNvSpPr/>
          <p:nvPr/>
        </p:nvSpPr>
        <p:spPr>
          <a:xfrm>
            <a:off x="2092036" y="3629889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044EA2-2464-4241-9698-0606EC6AEAD7}"/>
              </a:ext>
            </a:extLst>
          </p:cNvPr>
          <p:cNvSpPr txBox="1"/>
          <p:nvPr/>
        </p:nvSpPr>
        <p:spPr>
          <a:xfrm>
            <a:off x="2269008" y="451204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7AA73-8AAF-5246-B66A-3962207F270B}"/>
              </a:ext>
            </a:extLst>
          </p:cNvPr>
          <p:cNvSpPr txBox="1"/>
          <p:nvPr/>
        </p:nvSpPr>
        <p:spPr>
          <a:xfrm rot="16200000">
            <a:off x="1495219" y="391288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75AA70C-6298-2B49-A3F8-96C60C9C986B}"/>
              </a:ext>
            </a:extLst>
          </p:cNvPr>
          <p:cNvSpPr/>
          <p:nvPr/>
        </p:nvSpPr>
        <p:spPr>
          <a:xfrm>
            <a:off x="3952268" y="3893128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BA5590D-D4CC-0A46-867F-4B27DB40F6CE}"/>
              </a:ext>
            </a:extLst>
          </p:cNvPr>
          <p:cNvSpPr/>
          <p:nvPr/>
        </p:nvSpPr>
        <p:spPr>
          <a:xfrm>
            <a:off x="3952268" y="3592859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D82B9F-8EFA-2649-994A-26D6AD0EF424}"/>
              </a:ext>
            </a:extLst>
          </p:cNvPr>
          <p:cNvSpPr txBox="1"/>
          <p:nvPr/>
        </p:nvSpPr>
        <p:spPr>
          <a:xfrm>
            <a:off x="4129240" y="447501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7BA4E-FC74-9448-8069-3A28011BAC85}"/>
              </a:ext>
            </a:extLst>
          </p:cNvPr>
          <p:cNvSpPr txBox="1"/>
          <p:nvPr/>
        </p:nvSpPr>
        <p:spPr>
          <a:xfrm rot="16200000">
            <a:off x="3355451" y="387585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F62FCBD-33ED-B04C-A3FA-BB8F32FD10EF}"/>
              </a:ext>
            </a:extLst>
          </p:cNvPr>
          <p:cNvSpPr/>
          <p:nvPr/>
        </p:nvSpPr>
        <p:spPr>
          <a:xfrm>
            <a:off x="5778236" y="4045855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C925277-8465-0E43-9008-43BCF0C030B7}"/>
              </a:ext>
            </a:extLst>
          </p:cNvPr>
          <p:cNvSpPr/>
          <p:nvPr/>
        </p:nvSpPr>
        <p:spPr>
          <a:xfrm>
            <a:off x="5764381" y="3593185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4A9105-FAD2-E94B-A922-0E260ACD2578}"/>
              </a:ext>
            </a:extLst>
          </p:cNvPr>
          <p:cNvSpPr txBox="1"/>
          <p:nvPr/>
        </p:nvSpPr>
        <p:spPr>
          <a:xfrm>
            <a:off x="5941353" y="4475343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D6BF37-B9C4-1F46-A98C-C393977D431D}"/>
              </a:ext>
            </a:extLst>
          </p:cNvPr>
          <p:cNvSpPr txBox="1"/>
          <p:nvPr/>
        </p:nvSpPr>
        <p:spPr>
          <a:xfrm rot="16200000">
            <a:off x="5167564" y="387617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</p:spTree>
    <p:extLst>
      <p:ext uri="{BB962C8B-B14F-4D97-AF65-F5344CB8AC3E}">
        <p14:creationId xmlns:p14="http://schemas.microsoft.com/office/powerpoint/2010/main" val="15367290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🦁 Löwe-Emoji">
            <a:extLst>
              <a:ext uri="{FF2B5EF4-FFF2-40B4-BE49-F238E27FC236}">
                <a16:creationId xmlns:a16="http://schemas.microsoft.com/office/drawing/2014/main" id="{3975D3CE-80F6-BC49-B418-8AC9B58EB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68" y="1877017"/>
            <a:ext cx="772272" cy="77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🦁 Löwe-Emoji">
            <a:extLst>
              <a:ext uri="{FF2B5EF4-FFF2-40B4-BE49-F238E27FC236}">
                <a16:creationId xmlns:a16="http://schemas.microsoft.com/office/drawing/2014/main" id="{A4FF196E-C33A-1C45-BD15-54092FFE6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935" y="1841433"/>
            <a:ext cx="772271" cy="77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🦁 Löwe-Emoji">
            <a:extLst>
              <a:ext uri="{FF2B5EF4-FFF2-40B4-BE49-F238E27FC236}">
                <a16:creationId xmlns:a16="http://schemas.microsoft.com/office/drawing/2014/main" id="{5C333E23-6543-9542-875B-47A69E0B6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202" y="1901434"/>
            <a:ext cx="772271" cy="77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5A9483-8676-9744-9245-777267D6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" y="374315"/>
            <a:ext cx="7137322" cy="807050"/>
          </a:xfrm>
        </p:spPr>
        <p:txBody>
          <a:bodyPr/>
          <a:lstStyle/>
          <a:p>
            <a:r>
              <a:rPr lang="en-US" dirty="0"/>
              <a:t>Solution 1: Edge filters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(Marr and Hildreth, 1980)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DA004-976A-8943-9A27-E8D21C7AD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1" y="1333501"/>
            <a:ext cx="8674770" cy="484903"/>
          </a:xfrm>
        </p:spPr>
        <p:txBody>
          <a:bodyPr/>
          <a:lstStyle/>
          <a:p>
            <a:r>
              <a:rPr lang="en-US" dirty="0"/>
              <a:t>Edge filtering alone already does this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361F8-69A8-934E-B905-746ADC23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038B5-DB6C-8F44-B29A-2DC29A6A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88</a:t>
            </a:fld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B742ECD-F399-B043-AC65-7006B4064D1B}"/>
              </a:ext>
            </a:extLst>
          </p:cNvPr>
          <p:cNvSpPr/>
          <p:nvPr/>
        </p:nvSpPr>
        <p:spPr>
          <a:xfrm>
            <a:off x="1084116" y="2086106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D998C26-C96B-A241-B12D-C22454160E64}"/>
              </a:ext>
            </a:extLst>
          </p:cNvPr>
          <p:cNvSpPr/>
          <p:nvPr/>
        </p:nvSpPr>
        <p:spPr>
          <a:xfrm>
            <a:off x="1084116" y="2049076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044EA2-2464-4241-9698-0606EC6AEAD7}"/>
              </a:ext>
            </a:extLst>
          </p:cNvPr>
          <p:cNvSpPr txBox="1"/>
          <p:nvPr/>
        </p:nvSpPr>
        <p:spPr>
          <a:xfrm>
            <a:off x="1261088" y="288180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7AA73-8AAF-5246-B66A-3962207F270B}"/>
              </a:ext>
            </a:extLst>
          </p:cNvPr>
          <p:cNvSpPr txBox="1"/>
          <p:nvPr/>
        </p:nvSpPr>
        <p:spPr>
          <a:xfrm rot="16200000">
            <a:off x="487299" y="233207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75AA70C-6298-2B49-A3F8-96C60C9C986B}"/>
              </a:ext>
            </a:extLst>
          </p:cNvPr>
          <p:cNvSpPr/>
          <p:nvPr/>
        </p:nvSpPr>
        <p:spPr>
          <a:xfrm>
            <a:off x="3827577" y="2312315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BA5590D-D4CC-0A46-867F-4B27DB40F6CE}"/>
              </a:ext>
            </a:extLst>
          </p:cNvPr>
          <p:cNvSpPr/>
          <p:nvPr/>
        </p:nvSpPr>
        <p:spPr>
          <a:xfrm>
            <a:off x="3827577" y="2012046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D82B9F-8EFA-2649-994A-26D6AD0EF424}"/>
              </a:ext>
            </a:extLst>
          </p:cNvPr>
          <p:cNvSpPr txBox="1"/>
          <p:nvPr/>
        </p:nvSpPr>
        <p:spPr>
          <a:xfrm>
            <a:off x="4004549" y="284477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7BA4E-FC74-9448-8069-3A28011BAC85}"/>
              </a:ext>
            </a:extLst>
          </p:cNvPr>
          <p:cNvSpPr txBox="1"/>
          <p:nvPr/>
        </p:nvSpPr>
        <p:spPr>
          <a:xfrm rot="16200000">
            <a:off x="3230760" y="229504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F62FCBD-33ED-B04C-A3FA-BB8F32FD10EF}"/>
              </a:ext>
            </a:extLst>
          </p:cNvPr>
          <p:cNvSpPr/>
          <p:nvPr/>
        </p:nvSpPr>
        <p:spPr>
          <a:xfrm>
            <a:off x="6703028" y="2465042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C925277-8465-0E43-9008-43BCF0C030B7}"/>
              </a:ext>
            </a:extLst>
          </p:cNvPr>
          <p:cNvSpPr/>
          <p:nvPr/>
        </p:nvSpPr>
        <p:spPr>
          <a:xfrm>
            <a:off x="6689173" y="2012372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4A9105-FAD2-E94B-A922-0E260ACD2578}"/>
              </a:ext>
            </a:extLst>
          </p:cNvPr>
          <p:cNvSpPr txBox="1"/>
          <p:nvPr/>
        </p:nvSpPr>
        <p:spPr>
          <a:xfrm>
            <a:off x="6866145" y="284510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D6BF37-B9C4-1F46-A98C-C393977D431D}"/>
              </a:ext>
            </a:extLst>
          </p:cNvPr>
          <p:cNvSpPr txBox="1"/>
          <p:nvPr/>
        </p:nvSpPr>
        <p:spPr>
          <a:xfrm rot="16200000">
            <a:off x="6092356" y="2295366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09236A5-B141-694E-9C44-2EE3F05F01BF}"/>
              </a:ext>
            </a:extLst>
          </p:cNvPr>
          <p:cNvSpPr/>
          <p:nvPr/>
        </p:nvSpPr>
        <p:spPr>
          <a:xfrm>
            <a:off x="1084116" y="3802552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A2E7A-EF64-9244-BA3D-768587D81E23}"/>
              </a:ext>
            </a:extLst>
          </p:cNvPr>
          <p:cNvSpPr txBox="1"/>
          <p:nvPr/>
        </p:nvSpPr>
        <p:spPr>
          <a:xfrm>
            <a:off x="1261088" y="463528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5910D3-3EBD-C24C-8803-4E55359CFFEA}"/>
              </a:ext>
            </a:extLst>
          </p:cNvPr>
          <p:cNvSpPr txBox="1"/>
          <p:nvPr/>
        </p:nvSpPr>
        <p:spPr>
          <a:xfrm rot="16200000">
            <a:off x="487299" y="4085546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F97E7A6-FB5D-BE42-A1B6-C93A82962B41}"/>
              </a:ext>
            </a:extLst>
          </p:cNvPr>
          <p:cNvSpPr/>
          <p:nvPr/>
        </p:nvSpPr>
        <p:spPr>
          <a:xfrm>
            <a:off x="3827577" y="3765522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8753D8-C3B6-B848-B13C-36B647A3ACC7}"/>
              </a:ext>
            </a:extLst>
          </p:cNvPr>
          <p:cNvSpPr txBox="1"/>
          <p:nvPr/>
        </p:nvSpPr>
        <p:spPr>
          <a:xfrm>
            <a:off x="4004549" y="459825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D4C56-F738-FF42-A54F-8A3933A0B457}"/>
              </a:ext>
            </a:extLst>
          </p:cNvPr>
          <p:cNvSpPr txBox="1"/>
          <p:nvPr/>
        </p:nvSpPr>
        <p:spPr>
          <a:xfrm rot="16200000">
            <a:off x="3230760" y="4048516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7E4B632E-D64F-3144-BE05-F538BAB33E8F}"/>
              </a:ext>
            </a:extLst>
          </p:cNvPr>
          <p:cNvSpPr/>
          <p:nvPr/>
        </p:nvSpPr>
        <p:spPr>
          <a:xfrm>
            <a:off x="6689173" y="3765848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E6C45A-B175-9749-844F-E40A4120634D}"/>
              </a:ext>
            </a:extLst>
          </p:cNvPr>
          <p:cNvSpPr txBox="1"/>
          <p:nvPr/>
        </p:nvSpPr>
        <p:spPr>
          <a:xfrm>
            <a:off x="6866145" y="459857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BD2EC6-CB23-3140-9E8B-0CF42901271A}"/>
              </a:ext>
            </a:extLst>
          </p:cNvPr>
          <p:cNvSpPr txBox="1"/>
          <p:nvPr/>
        </p:nvSpPr>
        <p:spPr>
          <a:xfrm rot="16200000">
            <a:off x="6092356" y="4048842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4487FA-3D54-AE48-8A42-398B28A84F20}"/>
              </a:ext>
            </a:extLst>
          </p:cNvPr>
          <p:cNvCxnSpPr>
            <a:cxnSpLocks/>
          </p:cNvCxnSpPr>
          <p:nvPr/>
        </p:nvCxnSpPr>
        <p:spPr>
          <a:xfrm flipV="1">
            <a:off x="1712827" y="4294395"/>
            <a:ext cx="0" cy="328763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BB575C-E993-8A48-9145-E648680F5635}"/>
              </a:ext>
            </a:extLst>
          </p:cNvPr>
          <p:cNvCxnSpPr>
            <a:cxnSpLocks/>
          </p:cNvCxnSpPr>
          <p:nvPr/>
        </p:nvCxnSpPr>
        <p:spPr>
          <a:xfrm flipV="1">
            <a:off x="4508939" y="4288221"/>
            <a:ext cx="0" cy="328763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7519B9-0641-DB4B-A416-5F12797114AA}"/>
              </a:ext>
            </a:extLst>
          </p:cNvPr>
          <p:cNvCxnSpPr>
            <a:cxnSpLocks/>
          </p:cNvCxnSpPr>
          <p:nvPr/>
        </p:nvCxnSpPr>
        <p:spPr>
          <a:xfrm flipV="1">
            <a:off x="7376711" y="4288221"/>
            <a:ext cx="0" cy="328763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1EBC2677-9DF3-164F-80B8-BBBDCA2E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981" y="3340046"/>
            <a:ext cx="782419" cy="77287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48E63AB-6436-714A-AAFA-B5482E295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87" y="3360569"/>
            <a:ext cx="782419" cy="77287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E0B8BDE-4701-C646-B0DF-52771F2E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054" y="3376965"/>
            <a:ext cx="782419" cy="77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38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9483-8676-9744-9245-777267D6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DA004-976A-8943-9A27-E8D21C7AD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Simply changing the pupil achieves this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361F8-69A8-934E-B905-746ADC23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038B5-DB6C-8F44-B29A-2DC29A6A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89</a:t>
            </a:fld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75AA70C-6298-2B49-A3F8-96C60C9C986B}"/>
              </a:ext>
            </a:extLst>
          </p:cNvPr>
          <p:cNvSpPr/>
          <p:nvPr/>
        </p:nvSpPr>
        <p:spPr>
          <a:xfrm>
            <a:off x="3827577" y="2312315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BA5590D-D4CC-0A46-867F-4B27DB40F6CE}"/>
              </a:ext>
            </a:extLst>
          </p:cNvPr>
          <p:cNvSpPr/>
          <p:nvPr/>
        </p:nvSpPr>
        <p:spPr>
          <a:xfrm>
            <a:off x="3827577" y="2012046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A7EDFD33-C254-1A40-8286-E6AE726D0E30}"/>
              </a:ext>
            </a:extLst>
          </p:cNvPr>
          <p:cNvSpPr/>
          <p:nvPr/>
        </p:nvSpPr>
        <p:spPr>
          <a:xfrm>
            <a:off x="3833192" y="4090302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4218F364-A64A-B249-8A98-9F515B134D7C}"/>
              </a:ext>
            </a:extLst>
          </p:cNvPr>
          <p:cNvSpPr/>
          <p:nvPr/>
        </p:nvSpPr>
        <p:spPr>
          <a:xfrm>
            <a:off x="3833192" y="3790033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AE5C3A-DB21-0E48-B5EE-7D54D80AD1B5}"/>
              </a:ext>
            </a:extLst>
          </p:cNvPr>
          <p:cNvSpPr txBox="1"/>
          <p:nvPr/>
        </p:nvSpPr>
        <p:spPr>
          <a:xfrm>
            <a:off x="4004549" y="284477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D4C80B-7424-D84E-BD27-FC89528BDDB1}"/>
              </a:ext>
            </a:extLst>
          </p:cNvPr>
          <p:cNvSpPr txBox="1"/>
          <p:nvPr/>
        </p:nvSpPr>
        <p:spPr>
          <a:xfrm rot="16200000">
            <a:off x="3230760" y="229504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62EED7-F5F4-8049-A502-F5033E3FEA91}"/>
              </a:ext>
            </a:extLst>
          </p:cNvPr>
          <p:cNvSpPr txBox="1"/>
          <p:nvPr/>
        </p:nvSpPr>
        <p:spPr>
          <a:xfrm>
            <a:off x="4004549" y="459825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525178-B828-9447-B5DB-1E274F6559F1}"/>
              </a:ext>
            </a:extLst>
          </p:cNvPr>
          <p:cNvSpPr txBox="1"/>
          <p:nvPr/>
        </p:nvSpPr>
        <p:spPr>
          <a:xfrm rot="16200000">
            <a:off x="3230760" y="4048516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87EAAFB-869A-C194-1BE5-2868EE209AC3}"/>
              </a:ext>
            </a:extLst>
          </p:cNvPr>
          <p:cNvSpPr/>
          <p:nvPr/>
        </p:nvSpPr>
        <p:spPr>
          <a:xfrm>
            <a:off x="6703025" y="2465042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74E532-9784-808E-500E-447505B28A4C}"/>
              </a:ext>
            </a:extLst>
          </p:cNvPr>
          <p:cNvSpPr/>
          <p:nvPr/>
        </p:nvSpPr>
        <p:spPr>
          <a:xfrm>
            <a:off x="6689170" y="2012372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2DBBF43-075B-C79D-5081-96EA16243EEF}"/>
              </a:ext>
            </a:extLst>
          </p:cNvPr>
          <p:cNvSpPr/>
          <p:nvPr/>
        </p:nvSpPr>
        <p:spPr>
          <a:xfrm>
            <a:off x="6694785" y="4071266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9E28349-2019-4324-B2A0-6D467A592D85}"/>
              </a:ext>
            </a:extLst>
          </p:cNvPr>
          <p:cNvSpPr/>
          <p:nvPr/>
        </p:nvSpPr>
        <p:spPr>
          <a:xfrm>
            <a:off x="6694785" y="3790359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894B63-F45E-91B6-D474-C08046668110}"/>
              </a:ext>
            </a:extLst>
          </p:cNvPr>
          <p:cNvSpPr txBox="1"/>
          <p:nvPr/>
        </p:nvSpPr>
        <p:spPr>
          <a:xfrm>
            <a:off x="6866142" y="284510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281C6-768E-1F9E-E727-FF4E691702CE}"/>
              </a:ext>
            </a:extLst>
          </p:cNvPr>
          <p:cNvSpPr txBox="1"/>
          <p:nvPr/>
        </p:nvSpPr>
        <p:spPr>
          <a:xfrm rot="16200000">
            <a:off x="6092353" y="2295366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449363-0EC1-F470-68DE-0E0E3B08FB34}"/>
              </a:ext>
            </a:extLst>
          </p:cNvPr>
          <p:cNvSpPr txBox="1"/>
          <p:nvPr/>
        </p:nvSpPr>
        <p:spPr>
          <a:xfrm>
            <a:off x="6866142" y="459857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1EE65-B4A8-C612-EFA9-138D694050C3}"/>
              </a:ext>
            </a:extLst>
          </p:cNvPr>
          <p:cNvSpPr txBox="1"/>
          <p:nvPr/>
        </p:nvSpPr>
        <p:spPr>
          <a:xfrm rot="16200000">
            <a:off x="6092353" y="4048842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D6DFF42-0711-18D6-C7F5-0027A711592B}"/>
              </a:ext>
            </a:extLst>
          </p:cNvPr>
          <p:cNvSpPr/>
          <p:nvPr/>
        </p:nvSpPr>
        <p:spPr>
          <a:xfrm>
            <a:off x="1084119" y="2086106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63A4A62-1806-6B54-B1E0-0BB3C306CCE9}"/>
              </a:ext>
            </a:extLst>
          </p:cNvPr>
          <p:cNvSpPr/>
          <p:nvPr/>
        </p:nvSpPr>
        <p:spPr>
          <a:xfrm>
            <a:off x="1084119" y="2049076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BFCEC70F-B6A2-C1C9-CCE3-9E95D0FE7AA0}"/>
              </a:ext>
            </a:extLst>
          </p:cNvPr>
          <p:cNvSpPr/>
          <p:nvPr/>
        </p:nvSpPr>
        <p:spPr>
          <a:xfrm>
            <a:off x="1075879" y="4071267"/>
            <a:ext cx="969818" cy="295481"/>
          </a:xfrm>
          <a:custGeom>
            <a:avLst/>
            <a:gdLst>
              <a:gd name="connsiteX0" fmla="*/ 0 w 969818"/>
              <a:gd name="connsiteY0" fmla="*/ 526472 h 540327"/>
              <a:gd name="connsiteX1" fmla="*/ 581890 w 969818"/>
              <a:gd name="connsiteY1" fmla="*/ 540327 h 540327"/>
              <a:gd name="connsiteX2" fmla="*/ 595745 w 969818"/>
              <a:gd name="connsiteY2" fmla="*/ 0 h 540327"/>
              <a:gd name="connsiteX3" fmla="*/ 969818 w 969818"/>
              <a:gd name="connsiteY3" fmla="*/ 0 h 54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818" h="540327">
                <a:moveTo>
                  <a:pt x="0" y="526472"/>
                </a:moveTo>
                <a:lnTo>
                  <a:pt x="581890" y="540327"/>
                </a:lnTo>
                <a:lnTo>
                  <a:pt x="595745" y="0"/>
                </a:lnTo>
                <a:lnTo>
                  <a:pt x="969818" y="0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1375FA8-CE4C-0692-97B2-A25B99BE65A3}"/>
              </a:ext>
            </a:extLst>
          </p:cNvPr>
          <p:cNvSpPr/>
          <p:nvPr/>
        </p:nvSpPr>
        <p:spPr>
          <a:xfrm>
            <a:off x="1089734" y="3827063"/>
            <a:ext cx="983673" cy="845128"/>
          </a:xfrm>
          <a:custGeom>
            <a:avLst/>
            <a:gdLst>
              <a:gd name="connsiteX0" fmla="*/ 0 w 983673"/>
              <a:gd name="connsiteY0" fmla="*/ 0 h 845128"/>
              <a:gd name="connsiteX1" fmla="*/ 0 w 983673"/>
              <a:gd name="connsiteY1" fmla="*/ 831273 h 845128"/>
              <a:gd name="connsiteX2" fmla="*/ 983673 w 983673"/>
              <a:gd name="connsiteY2" fmla="*/ 845128 h 84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673" h="845128">
                <a:moveTo>
                  <a:pt x="0" y="0"/>
                </a:moveTo>
                <a:lnTo>
                  <a:pt x="0" y="831273"/>
                </a:lnTo>
                <a:lnTo>
                  <a:pt x="983673" y="845128"/>
                </a:ln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932761-3AF4-1271-7680-F145108CFCD6}"/>
              </a:ext>
            </a:extLst>
          </p:cNvPr>
          <p:cNvSpPr txBox="1"/>
          <p:nvPr/>
        </p:nvSpPr>
        <p:spPr>
          <a:xfrm>
            <a:off x="1261091" y="288180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A6DE32-E69D-665E-AB73-763DCB5CDA4A}"/>
              </a:ext>
            </a:extLst>
          </p:cNvPr>
          <p:cNvSpPr txBox="1"/>
          <p:nvPr/>
        </p:nvSpPr>
        <p:spPr>
          <a:xfrm rot="16200000">
            <a:off x="487302" y="233207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E89991-7469-75D6-C439-41E68BB5EAEA}"/>
              </a:ext>
            </a:extLst>
          </p:cNvPr>
          <p:cNvSpPr txBox="1"/>
          <p:nvPr/>
        </p:nvSpPr>
        <p:spPr>
          <a:xfrm>
            <a:off x="1261091" y="4635282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8A6164-6284-9E96-3C1D-77BDD6A76EFB}"/>
              </a:ext>
            </a:extLst>
          </p:cNvPr>
          <p:cNvSpPr txBox="1"/>
          <p:nvPr/>
        </p:nvSpPr>
        <p:spPr>
          <a:xfrm rot="16200000">
            <a:off x="487302" y="4085546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ibertinus Sans" pitchFamily="2" charset="0"/>
              </a:rPr>
              <a:t>Radiance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166A381-DA84-D98A-4E20-091898C3E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8" t="764" r="67884" b="-764"/>
          <a:stretch/>
        </p:blipFill>
        <p:spPr>
          <a:xfrm>
            <a:off x="2146405" y="3348183"/>
            <a:ext cx="800314" cy="7504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262921-433F-B7B4-93F8-60B386E7C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39" t="-1724" r="35097" b="1724"/>
          <a:stretch/>
        </p:blipFill>
        <p:spPr>
          <a:xfrm>
            <a:off x="4791128" y="3375199"/>
            <a:ext cx="800314" cy="7504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B9BA40-6CB7-296A-3108-4DBA1DC14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34" t="49" r="2502" b="-49"/>
          <a:stretch/>
        </p:blipFill>
        <p:spPr>
          <a:xfrm>
            <a:off x="7739976" y="3392013"/>
            <a:ext cx="800314" cy="7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6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838" name="Picture 6" descr="Deutsche Übersetzung von “moon” | Collins Englisch-Deutsch Wörterbuch">
            <a:extLst>
              <a:ext uri="{FF2B5EF4-FFF2-40B4-BE49-F238E27FC236}">
                <a16:creationId xmlns:a16="http://schemas.microsoft.com/office/drawing/2014/main" id="{7885581A-9568-C944-87C7-FAA1F61D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170" y="3026797"/>
            <a:ext cx="1346510" cy="134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CFA54-4250-7346-A22C-822E2BF0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5543-ADB9-F14B-AD65-7A89C86DF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ask about size, distance or pixels or stuff, ask about </a:t>
            </a:r>
            <a:r>
              <a:rPr lang="en-US" b="1" dirty="0"/>
              <a:t>visual angle</a:t>
            </a:r>
            <a:r>
              <a:rPr lang="en-US" dirty="0"/>
              <a:t> in degree</a:t>
            </a:r>
          </a:p>
          <a:p>
            <a:r>
              <a:rPr lang="en-US" dirty="0"/>
              <a:t>Changes-of-something are in </a:t>
            </a:r>
            <a:r>
              <a:rPr lang="en-US" b="1" dirty="0"/>
              <a:t>cycles per degree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80C2B-6CCD-9742-ADE9-5475C4E6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85351-BFC8-E243-B99E-5EAF22A6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9D01B-1F92-2545-86E5-F6EF555B8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75"/>
          <a:stretch/>
        </p:blipFill>
        <p:spPr>
          <a:xfrm flipH="1">
            <a:off x="929088" y="2894697"/>
            <a:ext cx="1765986" cy="16273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14E47C-2C3E-7549-9CE9-70005F2085CC}"/>
              </a:ext>
            </a:extLst>
          </p:cNvPr>
          <p:cNvCxnSpPr>
            <a:cxnSpLocks/>
            <a:stCxn id="7" idx="1"/>
            <a:endCxn id="632838" idx="0"/>
          </p:cNvCxnSpPr>
          <p:nvPr/>
        </p:nvCxnSpPr>
        <p:spPr>
          <a:xfrm flipV="1">
            <a:off x="2695074" y="3026797"/>
            <a:ext cx="4284351" cy="6815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EA0FD-DD5C-6742-95F6-B59DF225A2C8}"/>
              </a:ext>
            </a:extLst>
          </p:cNvPr>
          <p:cNvCxnSpPr>
            <a:cxnSpLocks/>
            <a:stCxn id="7" idx="1"/>
            <a:endCxn id="632838" idx="2"/>
          </p:cNvCxnSpPr>
          <p:nvPr/>
        </p:nvCxnSpPr>
        <p:spPr>
          <a:xfrm>
            <a:off x="2695074" y="3708355"/>
            <a:ext cx="4284351" cy="6649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7C27FC20-AC1D-1D44-8329-17ACA4E0377A}"/>
              </a:ext>
            </a:extLst>
          </p:cNvPr>
          <p:cNvSpPr/>
          <p:nvPr/>
        </p:nvSpPr>
        <p:spPr>
          <a:xfrm>
            <a:off x="1768315" y="2627184"/>
            <a:ext cx="2157504" cy="2157504"/>
          </a:xfrm>
          <a:prstGeom prst="arc">
            <a:avLst>
              <a:gd name="adj1" fmla="val 20719741"/>
              <a:gd name="adj2" fmla="val 9392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85218-B7D4-FE44-817C-0285AB6AB6BE}"/>
              </a:ext>
            </a:extLst>
          </p:cNvPr>
          <p:cNvSpPr txBox="1"/>
          <p:nvPr/>
        </p:nvSpPr>
        <p:spPr>
          <a:xfrm>
            <a:off x="3925819" y="4554556"/>
            <a:ext cx="100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tinus Sans" pitchFamily="2" charset="0"/>
              </a:rPr>
              <a:t>380,000 km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CFA3ED-B2E2-1F45-A992-17BEAF6ADC11}"/>
              </a:ext>
            </a:extLst>
          </p:cNvPr>
          <p:cNvSpPr txBox="1"/>
          <p:nvPr/>
        </p:nvSpPr>
        <p:spPr>
          <a:xfrm rot="5400000">
            <a:off x="7377633" y="3565682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tinus Sans" pitchFamily="2" charset="0"/>
              </a:rPr>
              <a:t>3,500 km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F7C06-E3AA-3347-BC72-A79F63A417FF}"/>
              </a:ext>
            </a:extLst>
          </p:cNvPr>
          <p:cNvSpPr txBox="1"/>
          <p:nvPr/>
        </p:nvSpPr>
        <p:spPr>
          <a:xfrm>
            <a:off x="4021461" y="352368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ibertinus Sans" pitchFamily="2" charset="0"/>
              </a:rPr>
              <a:t>0.5 deg</a:t>
            </a:r>
          </a:p>
        </p:txBody>
      </p:sp>
    </p:spTree>
    <p:extLst>
      <p:ext uri="{BB962C8B-B14F-4D97-AF65-F5344CB8AC3E}">
        <p14:creationId xmlns:p14="http://schemas.microsoft.com/office/powerpoint/2010/main" val="11698995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8695-1577-2648-A8B3-B295E0BE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Neocognitron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(Fukushima, 1982)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A36CF1-4D0B-E543-8793-06DAC930C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Pooling</a:t>
            </a:r>
          </a:p>
          <a:p>
            <a:r>
              <a:rPr lang="en-US" dirty="0"/>
              <a:t>In a spatial area, </a:t>
            </a:r>
            <a:r>
              <a:rPr lang="en-US" b="1" dirty="0"/>
              <a:t>count </a:t>
            </a:r>
            <a:r>
              <a:rPr lang="en-US" dirty="0"/>
              <a:t>how often a feature is present</a:t>
            </a:r>
          </a:p>
          <a:p>
            <a:r>
              <a:rPr lang="en-US" dirty="0"/>
              <a:t>A-example:</a:t>
            </a:r>
          </a:p>
          <a:p>
            <a:pPr lvl="1"/>
            <a:r>
              <a:rPr lang="en-US" dirty="0"/>
              <a:t>Check if things are present in a combination</a:t>
            </a:r>
          </a:p>
          <a:p>
            <a:pPr lvl="1"/>
            <a:r>
              <a:rPr lang="en-US" dirty="0"/>
              <a:t>Don’t care so much, where exactly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7E615-C052-1941-ACEB-699CFA78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66932-67ED-A14B-9450-1A44EEBE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90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86E04-77A8-224D-88E7-0198331CD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3201147"/>
            <a:ext cx="7557025" cy="19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650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BE85-61D2-E64E-B6FD-ED15690D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629AB-DB0E-FA4E-9A97-A7EEAC1A8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it with convolutions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LeCun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1989)</a:t>
            </a:r>
          </a:p>
          <a:p>
            <a:r>
              <a:rPr lang="en-US" dirty="0"/>
              <a:t>Stacking many such things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Krizhevsky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2012)</a:t>
            </a:r>
          </a:p>
          <a:p>
            <a:r>
              <a:rPr lang="en-US" dirty="0"/>
              <a:t>Use multiple resolutions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Ronneberger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2015)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29A55-AA95-0746-AEE6-6F120BC7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4B5C2-BC38-364F-B327-99F6EDAA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784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9F42-87C1-DD49-AC6E-54B74484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FC7E7-AD3C-6E44-B7FD-9A08534D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 err="1"/>
              <a:t>Rumelhart</a:t>
            </a:r>
            <a:r>
              <a:rPr lang="en-US" sz="1200" dirty="0"/>
              <a:t>, David E., Geoffrey E. Hinton, and Ronald J. Williams. </a:t>
            </a:r>
            <a:r>
              <a:rPr lang="en-US" sz="1200" b="1" dirty="0"/>
              <a:t>"Learning representations by back-propagating errors</a:t>
            </a:r>
            <a:r>
              <a:rPr lang="en-US" sz="1200" dirty="0"/>
              <a:t>." </a:t>
            </a:r>
            <a:r>
              <a:rPr lang="en-US" sz="1200" i="1" dirty="0"/>
              <a:t>Nature </a:t>
            </a:r>
            <a:r>
              <a:rPr lang="en-US" sz="1200" dirty="0"/>
              <a:t>323.6088 (1986): 533-536.</a:t>
            </a:r>
          </a:p>
          <a:p>
            <a:r>
              <a:rPr lang="en-GB" sz="1200" dirty="0"/>
              <a:t>Fukushima, </a:t>
            </a:r>
            <a:r>
              <a:rPr lang="en-GB" sz="1200" dirty="0" err="1"/>
              <a:t>Kunihiko</a:t>
            </a:r>
            <a:r>
              <a:rPr lang="en-GB" sz="1200" dirty="0"/>
              <a:t>, and Sei Miyake. "</a:t>
            </a:r>
            <a:r>
              <a:rPr lang="en-GB" sz="1200" b="1" dirty="0" err="1"/>
              <a:t>Neocognitron</a:t>
            </a:r>
            <a:r>
              <a:rPr lang="en-GB" sz="1200" b="1" dirty="0"/>
              <a:t>: A self-organizing neural network model for a mechanism of visual pattern recognition.</a:t>
            </a:r>
            <a:r>
              <a:rPr lang="en-GB" sz="1200" dirty="0"/>
              <a:t>" </a:t>
            </a:r>
            <a:r>
              <a:rPr lang="en-GB" sz="1200" i="1" dirty="0"/>
              <a:t>Competition and cooperation in neural nets</a:t>
            </a:r>
            <a:r>
              <a:rPr lang="en-GB" sz="1200" dirty="0"/>
              <a:t>. Springer, Berlin, Heidelberg, 1982. 267-285.</a:t>
            </a:r>
          </a:p>
          <a:p>
            <a:r>
              <a:rPr lang="en-GB" sz="1200" dirty="0"/>
              <a:t>Marr, David, and Ellen Hildreth. "</a:t>
            </a:r>
            <a:r>
              <a:rPr lang="en-GB" sz="1200" b="1" dirty="0"/>
              <a:t>Theory of edge detection.</a:t>
            </a:r>
            <a:r>
              <a:rPr lang="en-GB" sz="1200" dirty="0"/>
              <a:t>" Proceedings of the Royal Society of London. Series B. Biological Sciences 207.1167 (1980): 187-217.</a:t>
            </a:r>
          </a:p>
          <a:p>
            <a:r>
              <a:rPr lang="en-US" sz="1200" dirty="0" err="1"/>
              <a:t>LeCun</a:t>
            </a:r>
            <a:r>
              <a:rPr lang="en-US" sz="1200" dirty="0"/>
              <a:t>, Yann, et al. "</a:t>
            </a:r>
            <a:r>
              <a:rPr lang="en-US" sz="1200" b="1" dirty="0"/>
              <a:t>Handwritten digit recognition with a back-propagation network.</a:t>
            </a:r>
            <a:r>
              <a:rPr lang="en-US" sz="1200" dirty="0"/>
              <a:t>" </a:t>
            </a:r>
            <a:r>
              <a:rPr lang="en-US" sz="1200" i="1" dirty="0"/>
              <a:t>Advances in neural information processing systems</a:t>
            </a:r>
            <a:r>
              <a:rPr lang="en-US" sz="1200" dirty="0"/>
              <a:t> (1989).</a:t>
            </a:r>
          </a:p>
          <a:p>
            <a:r>
              <a:rPr lang="en-US" sz="1200" dirty="0" err="1"/>
              <a:t>Ronneberger</a:t>
            </a:r>
            <a:r>
              <a:rPr lang="en-US" sz="1200" dirty="0"/>
              <a:t>, Olaf, Philipp Fischer, and Thomas </a:t>
            </a:r>
            <a:r>
              <a:rPr lang="en-US" sz="1200" dirty="0" err="1"/>
              <a:t>Brox</a:t>
            </a:r>
            <a:r>
              <a:rPr lang="en-US" sz="1200" dirty="0"/>
              <a:t>. "</a:t>
            </a:r>
            <a:r>
              <a:rPr lang="en-US" sz="1200" b="1" dirty="0"/>
              <a:t>U-net: Convolutional networks for biomedical image segmentation.</a:t>
            </a:r>
            <a:r>
              <a:rPr lang="en-US" sz="1200" dirty="0"/>
              <a:t>" </a:t>
            </a:r>
            <a:r>
              <a:rPr lang="en-US" sz="1200" i="1" dirty="0"/>
              <a:t>International Conference on Medical image computing and computer-assisted intervention</a:t>
            </a:r>
            <a:r>
              <a:rPr lang="en-US" sz="1200" dirty="0"/>
              <a:t>. Springer, Cham, 2015.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C2ED8-9A76-D14E-AC3B-2A59DD89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Perception and Interfaces (COMP0160), Tobias Ritschel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899C0-4E81-7040-88B6-CB289400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22939-BDCE-BB4A-96BB-766CCF48BA73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212525"/>
      </p:ext>
    </p:extLst>
  </p:cSld>
  <p:clrMapOvr>
    <a:masterClrMapping/>
  </p:clrMapOvr>
</p:sld>
</file>

<file path=ppt/theme/theme1.xml><?xml version="1.0" encoding="utf-8"?>
<a:theme xmlns:a="http://schemas.openxmlformats.org/drawingml/2006/main" name="01_planes-polygo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3148</Words>
  <Application>Microsoft Macintosh PowerPoint</Application>
  <PresentationFormat>On-screen Show (16:10)</PresentationFormat>
  <Paragraphs>776</Paragraphs>
  <Slides>92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Courier</vt:lpstr>
      <vt:lpstr>Libertinus Math</vt:lpstr>
      <vt:lpstr>Libertinus Sans</vt:lpstr>
      <vt:lpstr>Rockwell</vt:lpstr>
      <vt:lpstr>01_planes-polygons</vt:lpstr>
      <vt:lpstr>Visual Object Recognition</vt:lpstr>
      <vt:lpstr>PowerPoint Presentation</vt:lpstr>
      <vt:lpstr>PowerPoint Presentation</vt:lpstr>
      <vt:lpstr>PowerPoint Presentation</vt:lpstr>
      <vt:lpstr>PowerPoint Presentation</vt:lpstr>
      <vt:lpstr>Overview</vt:lpstr>
      <vt:lpstr>Low-level</vt:lpstr>
      <vt:lpstr>Spatial resolution</vt:lpstr>
      <vt:lpstr>Visual angle</vt:lpstr>
      <vt:lpstr>Luminance contrast</vt:lpstr>
      <vt:lpstr>Weber’s law</vt:lpstr>
      <vt:lpstr>Relation to log</vt:lpstr>
      <vt:lpstr>Contrast Sensitivity Function (CSF)</vt:lpstr>
      <vt:lpstr>Suprathreshold vs detection</vt:lpstr>
      <vt:lpstr>Retinal illuminance</vt:lpstr>
      <vt:lpstr>Suprathreshold CSF</vt:lpstr>
      <vt:lpstr>Flicker fusion</vt:lpstr>
      <vt:lpstr>Spatio-temporal</vt:lpstr>
      <vt:lpstr>Luminance sensitivity</vt:lpstr>
      <vt:lpstr>Chromatic perception</vt:lpstr>
      <vt:lpstr>Trichromatism</vt:lpstr>
      <vt:lpstr>Trichromatism</vt:lpstr>
      <vt:lpstr>Color opponency and luminance</vt:lpstr>
      <vt:lpstr>Chromatic sensitivity function</vt:lpstr>
      <vt:lpstr>Luminance Adaptation</vt:lpstr>
      <vt:lpstr>Luminance Adaptation</vt:lpstr>
      <vt:lpstr>Spatial contrast at night</vt:lpstr>
      <vt:lpstr>Time course of adaptation</vt:lpstr>
      <vt:lpstr>Color perception in the dark</vt:lpstr>
      <vt:lpstr>Peripheral vision</vt:lpstr>
      <vt:lpstr>Foveation (Virso and Rovamo 1979)</vt:lpstr>
      <vt:lpstr>Literature</vt:lpstr>
      <vt:lpstr>Phenomenological</vt:lpstr>
      <vt:lpstr>Mach bands</vt:lpstr>
      <vt:lpstr>Cornsweet illusion</vt:lpstr>
      <vt:lpstr>Depth cues</vt:lpstr>
      <vt:lpstr>Familiar size</vt:lpstr>
      <vt:lpstr>Familiar size</vt:lpstr>
      <vt:lpstr>Relative size</vt:lpstr>
      <vt:lpstr>Linear perspective</vt:lpstr>
      <vt:lpstr>Size over horizon</vt:lpstr>
      <vt:lpstr>Occlusion</vt:lpstr>
      <vt:lpstr>Density</vt:lpstr>
      <vt:lpstr>Moon illusion</vt:lpstr>
      <vt:lpstr>Aerial perspective</vt:lpstr>
      <vt:lpstr>Lens Accommodation</vt:lpstr>
      <vt:lpstr>Accommodation: How it works</vt:lpstr>
      <vt:lpstr>Accommodation: How it works</vt:lpstr>
      <vt:lpstr>Accommodation: How it works</vt:lpstr>
      <vt:lpstr>Binocular Convergence</vt:lpstr>
      <vt:lpstr>Binocular Convergence</vt:lpstr>
      <vt:lpstr>Binocular disparity</vt:lpstr>
      <vt:lpstr>Binocular disparity</vt:lpstr>
      <vt:lpstr>Binocular disparity</vt:lpstr>
      <vt:lpstr>(Cutting and Vishton, 1995)</vt:lpstr>
      <vt:lpstr>Fusion (Landy 1995)</vt:lpstr>
      <vt:lpstr>Gist (Olivia 1995)</vt:lpstr>
      <vt:lpstr>Hybrid images (Olivia 1995)</vt:lpstr>
      <vt:lpstr>Literature</vt:lpstr>
      <vt:lpstr>Neuro-physiological</vt:lpstr>
      <vt:lpstr>Pupil</vt:lpstr>
      <vt:lpstr>Retina</vt:lpstr>
      <vt:lpstr>Photoreceptors</vt:lpstr>
      <vt:lpstr>Foveation</vt:lpstr>
      <vt:lpstr>Receptive field</vt:lpstr>
      <vt:lpstr>No Sparsification: Eat much</vt:lpstr>
      <vt:lpstr>Sparsification: Eat little</vt:lpstr>
      <vt:lpstr>LGN/Optical Chiasm</vt:lpstr>
      <vt:lpstr>Visual cortex</vt:lpstr>
      <vt:lpstr>Cortical receptive fields</vt:lpstr>
      <vt:lpstr>Experiment (Hubel &amp; Wiesel, 1959)</vt:lpstr>
      <vt:lpstr>PowerPoint Presentation</vt:lpstr>
      <vt:lpstr>Cortical map (Virsu and Romavo 1979)</vt:lpstr>
      <vt:lpstr>Literature</vt:lpstr>
      <vt:lpstr>Computational</vt:lpstr>
      <vt:lpstr>Simplification</vt:lpstr>
      <vt:lpstr>Simplification</vt:lpstr>
      <vt:lpstr>Neural network</vt:lpstr>
      <vt:lpstr>Evoluion / learning</vt:lpstr>
      <vt:lpstr>Evolution / learning</vt:lpstr>
      <vt:lpstr>Backprop (Rummelhart et al. 1986)</vt:lpstr>
      <vt:lpstr>Grandmother / lion cell</vt:lpstr>
      <vt:lpstr>Grandmother / lion cell: Translation</vt:lpstr>
      <vt:lpstr>Grandmother / lion cell: Brightness</vt:lpstr>
      <vt:lpstr>Grandmother / lion cell: Scale</vt:lpstr>
      <vt:lpstr>Invariance</vt:lpstr>
      <vt:lpstr>Simple example: brightness</vt:lpstr>
      <vt:lpstr>Solution 1: Edge filters (Marr and Hildreth, 1980)</vt:lpstr>
      <vt:lpstr>Solution 2: Adaptation</vt:lpstr>
      <vt:lpstr>Neocognitron (Fukushima, 1982)</vt:lpstr>
      <vt:lpstr>Convolutional neural networks (CNNs)</vt:lpstr>
      <vt:lpstr>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Ritschel, Tobias</dc:creator>
  <cp:lastModifiedBy>Ritschel, Tobias</cp:lastModifiedBy>
  <cp:revision>32</cp:revision>
  <dcterms:created xsi:type="dcterms:W3CDTF">2020-12-07T11:59:03Z</dcterms:created>
  <dcterms:modified xsi:type="dcterms:W3CDTF">2023-02-21T07:52:20Z</dcterms:modified>
</cp:coreProperties>
</file>